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D2E027-66F0-4715-A9F8-88D4CEBCD83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2789FC2-6B0B-44C8-B58E-49C502E8DC41}">
      <dgm:prSet phldrT="[文字]"/>
      <dgm:spPr/>
      <dgm:t>
        <a:bodyPr/>
        <a:lstStyle/>
        <a:p>
          <a:r>
            <a:rPr lang="zh-TW" altLang="en-US" dirty="0" smtClean="0"/>
            <a:t>學校總體課程架構</a:t>
          </a:r>
          <a:endParaRPr lang="zh-TW" altLang="en-US" dirty="0"/>
        </a:p>
      </dgm:t>
    </dgm:pt>
    <dgm:pt modelId="{8EA6BAA2-B29A-442C-9DEA-CA5E1BEA319F}" type="parTrans" cxnId="{94871EE3-0399-496F-A2B2-D9A0CB23FA33}">
      <dgm:prSet/>
      <dgm:spPr/>
      <dgm:t>
        <a:bodyPr/>
        <a:lstStyle/>
        <a:p>
          <a:endParaRPr lang="zh-TW" altLang="en-US"/>
        </a:p>
      </dgm:t>
    </dgm:pt>
    <dgm:pt modelId="{AA02EED8-47A9-442F-8C81-B4A23ED206AC}" type="sibTrans" cxnId="{94871EE3-0399-496F-A2B2-D9A0CB23FA33}">
      <dgm:prSet/>
      <dgm:spPr/>
      <dgm:t>
        <a:bodyPr/>
        <a:lstStyle/>
        <a:p>
          <a:endParaRPr lang="zh-TW" altLang="en-US"/>
        </a:p>
      </dgm:t>
    </dgm:pt>
    <dgm:pt modelId="{1FDFFC6F-5DA9-4F03-9C80-6D60B43114EA}">
      <dgm:prSet phldrT="[文字]"/>
      <dgm:spPr/>
      <dgm:t>
        <a:bodyPr/>
        <a:lstStyle/>
        <a:p>
          <a:r>
            <a:rPr lang="zh-TW" altLang="en-US" dirty="0" smtClean="0"/>
            <a:t>領域學習課程</a:t>
          </a:r>
          <a:endParaRPr lang="zh-TW" altLang="en-US" dirty="0"/>
        </a:p>
      </dgm:t>
    </dgm:pt>
    <dgm:pt modelId="{DBE848A7-7312-4283-A374-F92BF3A28D59}" type="parTrans" cxnId="{9CC4AC24-A7FE-4A2B-9B29-00EC07BA1A1F}">
      <dgm:prSet/>
      <dgm:spPr/>
      <dgm:t>
        <a:bodyPr/>
        <a:lstStyle/>
        <a:p>
          <a:endParaRPr lang="zh-TW" altLang="en-US"/>
        </a:p>
      </dgm:t>
    </dgm:pt>
    <dgm:pt modelId="{CB15F84F-0E80-4AF9-980F-ECFA6882E748}" type="sibTrans" cxnId="{9CC4AC24-A7FE-4A2B-9B29-00EC07BA1A1F}">
      <dgm:prSet/>
      <dgm:spPr/>
      <dgm:t>
        <a:bodyPr/>
        <a:lstStyle/>
        <a:p>
          <a:endParaRPr lang="zh-TW" altLang="en-US"/>
        </a:p>
      </dgm:t>
    </dgm:pt>
    <dgm:pt modelId="{3019FEAD-3324-4A55-AECC-C8CFFCA1010D}">
      <dgm:prSet phldrT="[文字]"/>
      <dgm:spPr/>
      <dgm:t>
        <a:bodyPr/>
        <a:lstStyle/>
        <a:p>
          <a:r>
            <a:rPr lang="zh-TW" altLang="en-US" dirty="0" smtClean="0"/>
            <a:t>彈性課程</a:t>
          </a:r>
          <a:endParaRPr lang="zh-TW" altLang="en-US" dirty="0"/>
        </a:p>
      </dgm:t>
    </dgm:pt>
    <dgm:pt modelId="{DC2D4119-9818-48F5-9493-CC55EB3BEA87}" type="parTrans" cxnId="{5874DF64-7A87-4109-9477-4200E18121EF}">
      <dgm:prSet/>
      <dgm:spPr/>
      <dgm:t>
        <a:bodyPr/>
        <a:lstStyle/>
        <a:p>
          <a:endParaRPr lang="zh-TW" altLang="en-US"/>
        </a:p>
      </dgm:t>
    </dgm:pt>
    <dgm:pt modelId="{80E0D1B6-9766-4E38-8AE3-F91F324FCBAC}" type="sibTrans" cxnId="{5874DF64-7A87-4109-9477-4200E18121EF}">
      <dgm:prSet/>
      <dgm:spPr/>
      <dgm:t>
        <a:bodyPr/>
        <a:lstStyle/>
        <a:p>
          <a:endParaRPr lang="zh-TW" altLang="en-US"/>
        </a:p>
      </dgm:t>
    </dgm:pt>
    <dgm:pt modelId="{9A6FAF57-4BA4-4777-8E86-A2CE5E50220B}" type="pres">
      <dgm:prSet presAssocID="{1AD2E027-66F0-4715-A9F8-88D4CEBCD83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4771C17-95F1-434D-819B-54D4D47ADE70}" type="pres">
      <dgm:prSet presAssocID="{E2789FC2-6B0B-44C8-B58E-49C502E8DC41}" presName="parentLin" presStyleCnt="0"/>
      <dgm:spPr/>
    </dgm:pt>
    <dgm:pt modelId="{6510E850-9EFC-4117-8D9B-C00E237CA790}" type="pres">
      <dgm:prSet presAssocID="{E2789FC2-6B0B-44C8-B58E-49C502E8DC41}" presName="parentLeftMargin" presStyleLbl="node1" presStyleIdx="0" presStyleCnt="3"/>
      <dgm:spPr/>
      <dgm:t>
        <a:bodyPr/>
        <a:lstStyle/>
        <a:p>
          <a:endParaRPr lang="zh-TW" altLang="en-US"/>
        </a:p>
      </dgm:t>
    </dgm:pt>
    <dgm:pt modelId="{E1AEAE7B-DB65-4E37-B598-563141FDC418}" type="pres">
      <dgm:prSet presAssocID="{E2789FC2-6B0B-44C8-B58E-49C502E8DC4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E8A342-0C67-47E4-8F98-1C666F0A65D2}" type="pres">
      <dgm:prSet presAssocID="{E2789FC2-6B0B-44C8-B58E-49C502E8DC41}" presName="negativeSpace" presStyleCnt="0"/>
      <dgm:spPr/>
    </dgm:pt>
    <dgm:pt modelId="{3970492B-4620-4B34-A588-05014978B2C6}" type="pres">
      <dgm:prSet presAssocID="{E2789FC2-6B0B-44C8-B58E-49C502E8DC41}" presName="childText" presStyleLbl="conFgAcc1" presStyleIdx="0" presStyleCnt="3">
        <dgm:presLayoutVars>
          <dgm:bulletEnabled val="1"/>
        </dgm:presLayoutVars>
      </dgm:prSet>
      <dgm:spPr/>
    </dgm:pt>
    <dgm:pt modelId="{6B97F1EC-BD5E-4D5C-A100-D7D0DB60A342}" type="pres">
      <dgm:prSet presAssocID="{AA02EED8-47A9-442F-8C81-B4A23ED206AC}" presName="spaceBetweenRectangles" presStyleCnt="0"/>
      <dgm:spPr/>
    </dgm:pt>
    <dgm:pt modelId="{1FDBAA14-0EB5-4D87-A130-81BF0B6AA337}" type="pres">
      <dgm:prSet presAssocID="{1FDFFC6F-5DA9-4F03-9C80-6D60B43114EA}" presName="parentLin" presStyleCnt="0"/>
      <dgm:spPr/>
    </dgm:pt>
    <dgm:pt modelId="{038A21BB-A250-4414-B109-1AE6AF357125}" type="pres">
      <dgm:prSet presAssocID="{1FDFFC6F-5DA9-4F03-9C80-6D60B43114EA}" presName="parentLeftMargin" presStyleLbl="node1" presStyleIdx="0" presStyleCnt="3"/>
      <dgm:spPr/>
      <dgm:t>
        <a:bodyPr/>
        <a:lstStyle/>
        <a:p>
          <a:endParaRPr lang="zh-TW" altLang="en-US"/>
        </a:p>
      </dgm:t>
    </dgm:pt>
    <dgm:pt modelId="{86A538D0-6CE6-48FD-A440-0EBD82EDFBA3}" type="pres">
      <dgm:prSet presAssocID="{1FDFFC6F-5DA9-4F03-9C80-6D60B43114E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9DE5B4-26CD-46BC-9737-A9EB9BC69B61}" type="pres">
      <dgm:prSet presAssocID="{1FDFFC6F-5DA9-4F03-9C80-6D60B43114EA}" presName="negativeSpace" presStyleCnt="0"/>
      <dgm:spPr/>
    </dgm:pt>
    <dgm:pt modelId="{25A481DF-EC1D-4253-AD9C-45835AFC9E47}" type="pres">
      <dgm:prSet presAssocID="{1FDFFC6F-5DA9-4F03-9C80-6D60B43114EA}" presName="childText" presStyleLbl="conFgAcc1" presStyleIdx="1" presStyleCnt="3">
        <dgm:presLayoutVars>
          <dgm:bulletEnabled val="1"/>
        </dgm:presLayoutVars>
      </dgm:prSet>
      <dgm:spPr/>
    </dgm:pt>
    <dgm:pt modelId="{9342A38F-2042-4735-9FB1-3B1B19303CAF}" type="pres">
      <dgm:prSet presAssocID="{CB15F84F-0E80-4AF9-980F-ECFA6882E748}" presName="spaceBetweenRectangles" presStyleCnt="0"/>
      <dgm:spPr/>
    </dgm:pt>
    <dgm:pt modelId="{EBD9D44F-E3E9-4216-938B-F1431197B932}" type="pres">
      <dgm:prSet presAssocID="{3019FEAD-3324-4A55-AECC-C8CFFCA1010D}" presName="parentLin" presStyleCnt="0"/>
      <dgm:spPr/>
    </dgm:pt>
    <dgm:pt modelId="{0CD0F7A5-99AF-4C19-912D-70EAC86A4FA1}" type="pres">
      <dgm:prSet presAssocID="{3019FEAD-3324-4A55-AECC-C8CFFCA1010D}" presName="parentLeftMargin" presStyleLbl="node1" presStyleIdx="1" presStyleCnt="3"/>
      <dgm:spPr/>
      <dgm:t>
        <a:bodyPr/>
        <a:lstStyle/>
        <a:p>
          <a:endParaRPr lang="zh-TW" altLang="en-US"/>
        </a:p>
      </dgm:t>
    </dgm:pt>
    <dgm:pt modelId="{8AA46A5E-C0EC-4195-B3D8-1CE7AD2074C0}" type="pres">
      <dgm:prSet presAssocID="{3019FEAD-3324-4A55-AECC-C8CFFCA1010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C9AEA3-7FE8-41F9-81D8-21C13BC864DB}" type="pres">
      <dgm:prSet presAssocID="{3019FEAD-3324-4A55-AECC-C8CFFCA1010D}" presName="negativeSpace" presStyleCnt="0"/>
      <dgm:spPr/>
    </dgm:pt>
    <dgm:pt modelId="{00422996-F0FB-4CEC-A086-F6EC3C9AC4A3}" type="pres">
      <dgm:prSet presAssocID="{3019FEAD-3324-4A55-AECC-C8CFFCA1010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CC4AC24-A7FE-4A2B-9B29-00EC07BA1A1F}" srcId="{1AD2E027-66F0-4715-A9F8-88D4CEBCD838}" destId="{1FDFFC6F-5DA9-4F03-9C80-6D60B43114EA}" srcOrd="1" destOrd="0" parTransId="{DBE848A7-7312-4283-A374-F92BF3A28D59}" sibTransId="{CB15F84F-0E80-4AF9-980F-ECFA6882E748}"/>
    <dgm:cxn modelId="{4FCA651F-EB08-4B19-866C-D407B4D8E4A1}" type="presOf" srcId="{E2789FC2-6B0B-44C8-B58E-49C502E8DC41}" destId="{E1AEAE7B-DB65-4E37-B598-563141FDC418}" srcOrd="1" destOrd="0" presId="urn:microsoft.com/office/officeart/2005/8/layout/list1"/>
    <dgm:cxn modelId="{8BFC8F10-0BB6-427A-9F2F-7B26CE6EBABC}" type="presOf" srcId="{1FDFFC6F-5DA9-4F03-9C80-6D60B43114EA}" destId="{038A21BB-A250-4414-B109-1AE6AF357125}" srcOrd="0" destOrd="0" presId="urn:microsoft.com/office/officeart/2005/8/layout/list1"/>
    <dgm:cxn modelId="{B3E530EE-E6E3-40C7-ABB3-63F73CDB5608}" type="presOf" srcId="{3019FEAD-3324-4A55-AECC-C8CFFCA1010D}" destId="{8AA46A5E-C0EC-4195-B3D8-1CE7AD2074C0}" srcOrd="1" destOrd="0" presId="urn:microsoft.com/office/officeart/2005/8/layout/list1"/>
    <dgm:cxn modelId="{5874DF64-7A87-4109-9477-4200E18121EF}" srcId="{1AD2E027-66F0-4715-A9F8-88D4CEBCD838}" destId="{3019FEAD-3324-4A55-AECC-C8CFFCA1010D}" srcOrd="2" destOrd="0" parTransId="{DC2D4119-9818-48F5-9493-CC55EB3BEA87}" sibTransId="{80E0D1B6-9766-4E38-8AE3-F91F324FCBAC}"/>
    <dgm:cxn modelId="{04941BAC-DE67-4FAB-A88F-A95B9CE36F35}" type="presOf" srcId="{1FDFFC6F-5DA9-4F03-9C80-6D60B43114EA}" destId="{86A538D0-6CE6-48FD-A440-0EBD82EDFBA3}" srcOrd="1" destOrd="0" presId="urn:microsoft.com/office/officeart/2005/8/layout/list1"/>
    <dgm:cxn modelId="{5BDBCD27-F38C-4CEF-B72A-D2EC7D3C66E2}" type="presOf" srcId="{E2789FC2-6B0B-44C8-B58E-49C502E8DC41}" destId="{6510E850-9EFC-4117-8D9B-C00E237CA790}" srcOrd="0" destOrd="0" presId="urn:microsoft.com/office/officeart/2005/8/layout/list1"/>
    <dgm:cxn modelId="{94871EE3-0399-496F-A2B2-D9A0CB23FA33}" srcId="{1AD2E027-66F0-4715-A9F8-88D4CEBCD838}" destId="{E2789FC2-6B0B-44C8-B58E-49C502E8DC41}" srcOrd="0" destOrd="0" parTransId="{8EA6BAA2-B29A-442C-9DEA-CA5E1BEA319F}" sibTransId="{AA02EED8-47A9-442F-8C81-B4A23ED206AC}"/>
    <dgm:cxn modelId="{52D4FC32-4133-4AC0-86BF-BE6D4E4DFA7E}" type="presOf" srcId="{3019FEAD-3324-4A55-AECC-C8CFFCA1010D}" destId="{0CD0F7A5-99AF-4C19-912D-70EAC86A4FA1}" srcOrd="0" destOrd="0" presId="urn:microsoft.com/office/officeart/2005/8/layout/list1"/>
    <dgm:cxn modelId="{0D840233-8BA5-4A77-9272-104387777704}" type="presOf" srcId="{1AD2E027-66F0-4715-A9F8-88D4CEBCD838}" destId="{9A6FAF57-4BA4-4777-8E86-A2CE5E50220B}" srcOrd="0" destOrd="0" presId="urn:microsoft.com/office/officeart/2005/8/layout/list1"/>
    <dgm:cxn modelId="{89ED1BF9-371C-4759-9705-C4A446074D2A}" type="presParOf" srcId="{9A6FAF57-4BA4-4777-8E86-A2CE5E50220B}" destId="{34771C17-95F1-434D-819B-54D4D47ADE70}" srcOrd="0" destOrd="0" presId="urn:microsoft.com/office/officeart/2005/8/layout/list1"/>
    <dgm:cxn modelId="{AFBF0139-E166-4ABE-BCBC-1DFE7C55F8CC}" type="presParOf" srcId="{34771C17-95F1-434D-819B-54D4D47ADE70}" destId="{6510E850-9EFC-4117-8D9B-C00E237CA790}" srcOrd="0" destOrd="0" presId="urn:microsoft.com/office/officeart/2005/8/layout/list1"/>
    <dgm:cxn modelId="{5A19B4B1-2EF5-4963-8912-23C6D0386F0B}" type="presParOf" srcId="{34771C17-95F1-434D-819B-54D4D47ADE70}" destId="{E1AEAE7B-DB65-4E37-B598-563141FDC418}" srcOrd="1" destOrd="0" presId="urn:microsoft.com/office/officeart/2005/8/layout/list1"/>
    <dgm:cxn modelId="{914529B9-0EA6-4F5A-8720-F3A71F6D0866}" type="presParOf" srcId="{9A6FAF57-4BA4-4777-8E86-A2CE5E50220B}" destId="{FBE8A342-0C67-47E4-8F98-1C666F0A65D2}" srcOrd="1" destOrd="0" presId="urn:microsoft.com/office/officeart/2005/8/layout/list1"/>
    <dgm:cxn modelId="{7BE20DBC-D750-4DB8-912B-7E620589C7FC}" type="presParOf" srcId="{9A6FAF57-4BA4-4777-8E86-A2CE5E50220B}" destId="{3970492B-4620-4B34-A588-05014978B2C6}" srcOrd="2" destOrd="0" presId="urn:microsoft.com/office/officeart/2005/8/layout/list1"/>
    <dgm:cxn modelId="{EEAE9159-1849-4CC7-BE3E-81508AF05373}" type="presParOf" srcId="{9A6FAF57-4BA4-4777-8E86-A2CE5E50220B}" destId="{6B97F1EC-BD5E-4D5C-A100-D7D0DB60A342}" srcOrd="3" destOrd="0" presId="urn:microsoft.com/office/officeart/2005/8/layout/list1"/>
    <dgm:cxn modelId="{0E446F9A-40AB-47BC-9A71-82660D20B00F}" type="presParOf" srcId="{9A6FAF57-4BA4-4777-8E86-A2CE5E50220B}" destId="{1FDBAA14-0EB5-4D87-A130-81BF0B6AA337}" srcOrd="4" destOrd="0" presId="urn:microsoft.com/office/officeart/2005/8/layout/list1"/>
    <dgm:cxn modelId="{0AB8BFFD-30AE-4BED-9988-4128D44D3B0D}" type="presParOf" srcId="{1FDBAA14-0EB5-4D87-A130-81BF0B6AA337}" destId="{038A21BB-A250-4414-B109-1AE6AF357125}" srcOrd="0" destOrd="0" presId="urn:microsoft.com/office/officeart/2005/8/layout/list1"/>
    <dgm:cxn modelId="{B26E815F-A2E4-462A-AF44-886118ADEFA0}" type="presParOf" srcId="{1FDBAA14-0EB5-4D87-A130-81BF0B6AA337}" destId="{86A538D0-6CE6-48FD-A440-0EBD82EDFBA3}" srcOrd="1" destOrd="0" presId="urn:microsoft.com/office/officeart/2005/8/layout/list1"/>
    <dgm:cxn modelId="{8FC91C8F-D030-4371-B544-5061C48107B4}" type="presParOf" srcId="{9A6FAF57-4BA4-4777-8E86-A2CE5E50220B}" destId="{DA9DE5B4-26CD-46BC-9737-A9EB9BC69B61}" srcOrd="5" destOrd="0" presId="urn:microsoft.com/office/officeart/2005/8/layout/list1"/>
    <dgm:cxn modelId="{3E13DE77-A44D-458E-BF97-AB079F601495}" type="presParOf" srcId="{9A6FAF57-4BA4-4777-8E86-A2CE5E50220B}" destId="{25A481DF-EC1D-4253-AD9C-45835AFC9E47}" srcOrd="6" destOrd="0" presId="urn:microsoft.com/office/officeart/2005/8/layout/list1"/>
    <dgm:cxn modelId="{ACB84F78-9A95-44E6-91E9-F149CB3A0592}" type="presParOf" srcId="{9A6FAF57-4BA4-4777-8E86-A2CE5E50220B}" destId="{9342A38F-2042-4735-9FB1-3B1B19303CAF}" srcOrd="7" destOrd="0" presId="urn:microsoft.com/office/officeart/2005/8/layout/list1"/>
    <dgm:cxn modelId="{5EC0636F-4D00-4A16-B4CF-6F4BA7E2C3A6}" type="presParOf" srcId="{9A6FAF57-4BA4-4777-8E86-A2CE5E50220B}" destId="{EBD9D44F-E3E9-4216-938B-F1431197B932}" srcOrd="8" destOrd="0" presId="urn:microsoft.com/office/officeart/2005/8/layout/list1"/>
    <dgm:cxn modelId="{A766F07B-C5EE-4935-8486-8FA238BEEE33}" type="presParOf" srcId="{EBD9D44F-E3E9-4216-938B-F1431197B932}" destId="{0CD0F7A5-99AF-4C19-912D-70EAC86A4FA1}" srcOrd="0" destOrd="0" presId="urn:microsoft.com/office/officeart/2005/8/layout/list1"/>
    <dgm:cxn modelId="{2C9D0375-EF68-43F8-8C8C-032BCB053102}" type="presParOf" srcId="{EBD9D44F-E3E9-4216-938B-F1431197B932}" destId="{8AA46A5E-C0EC-4195-B3D8-1CE7AD2074C0}" srcOrd="1" destOrd="0" presId="urn:microsoft.com/office/officeart/2005/8/layout/list1"/>
    <dgm:cxn modelId="{A459D86A-34B0-4B70-9DD8-AAD3F5C15621}" type="presParOf" srcId="{9A6FAF57-4BA4-4777-8E86-A2CE5E50220B}" destId="{EBC9AEA3-7FE8-41F9-81D8-21C13BC864DB}" srcOrd="9" destOrd="0" presId="urn:microsoft.com/office/officeart/2005/8/layout/list1"/>
    <dgm:cxn modelId="{8FF16F1B-0393-4E4F-BE11-54BDBE7A332C}" type="presParOf" srcId="{9A6FAF57-4BA4-4777-8E86-A2CE5E50220B}" destId="{00422996-F0FB-4CEC-A086-F6EC3C9AC4A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8A5886-5B94-4FD5-9BF5-AA96F716E7C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F737346-6B52-425C-8204-492A8C8120C3}">
      <dgm:prSet phldrT="[文字]"/>
      <dgm:spPr/>
      <dgm:t>
        <a:bodyPr/>
        <a:lstStyle/>
        <a:p>
          <a:r>
            <a:rPr lang="zh-TW" altLang="en-US" dirty="0" smtClean="0"/>
            <a:t>課程設計</a:t>
          </a:r>
          <a:endParaRPr lang="zh-TW" altLang="en-US" dirty="0"/>
        </a:p>
      </dgm:t>
    </dgm:pt>
    <dgm:pt modelId="{598CAED9-F0B7-4551-8778-F971BEC9D66A}" type="parTrans" cxnId="{45900B3E-B3FB-4A6F-BE60-EB39C2D7F6CB}">
      <dgm:prSet/>
      <dgm:spPr/>
      <dgm:t>
        <a:bodyPr/>
        <a:lstStyle/>
        <a:p>
          <a:endParaRPr lang="zh-TW" altLang="en-US"/>
        </a:p>
      </dgm:t>
    </dgm:pt>
    <dgm:pt modelId="{63E29F72-FB8C-421D-9961-45E263A92315}" type="sibTrans" cxnId="{45900B3E-B3FB-4A6F-BE60-EB39C2D7F6CB}">
      <dgm:prSet/>
      <dgm:spPr/>
      <dgm:t>
        <a:bodyPr/>
        <a:lstStyle/>
        <a:p>
          <a:endParaRPr lang="zh-TW" altLang="en-US"/>
        </a:p>
      </dgm:t>
    </dgm:pt>
    <dgm:pt modelId="{0ABCC615-9E53-477B-BC43-3BA1A148946D}">
      <dgm:prSet phldrT="[文字]"/>
      <dgm:spPr/>
      <dgm:t>
        <a:bodyPr/>
        <a:lstStyle/>
        <a:p>
          <a:r>
            <a:rPr lang="zh-TW" altLang="en-US" dirty="0" smtClean="0"/>
            <a:t>課程實施</a:t>
          </a:r>
          <a:endParaRPr lang="zh-TW" altLang="en-US" dirty="0"/>
        </a:p>
      </dgm:t>
    </dgm:pt>
    <dgm:pt modelId="{D5C4C850-173B-4C51-AACE-0E7242255E0A}" type="parTrans" cxnId="{51A1B1B8-1CC0-44DB-B43A-DEDDE2CC88D6}">
      <dgm:prSet/>
      <dgm:spPr/>
      <dgm:t>
        <a:bodyPr/>
        <a:lstStyle/>
        <a:p>
          <a:endParaRPr lang="zh-TW" altLang="en-US"/>
        </a:p>
      </dgm:t>
    </dgm:pt>
    <dgm:pt modelId="{5F6FFEFD-C10A-4304-A982-7BBE31395C01}" type="sibTrans" cxnId="{51A1B1B8-1CC0-44DB-B43A-DEDDE2CC88D6}">
      <dgm:prSet/>
      <dgm:spPr/>
      <dgm:t>
        <a:bodyPr/>
        <a:lstStyle/>
        <a:p>
          <a:endParaRPr lang="zh-TW" altLang="en-US"/>
        </a:p>
      </dgm:t>
    </dgm:pt>
    <dgm:pt modelId="{7E200441-44B4-4611-B317-501CCE538E06}">
      <dgm:prSet phldrT="[文字]"/>
      <dgm:spPr/>
      <dgm:t>
        <a:bodyPr/>
        <a:lstStyle/>
        <a:p>
          <a:r>
            <a:rPr lang="zh-TW" altLang="en-US" dirty="0" smtClean="0"/>
            <a:t>課程效果</a:t>
          </a:r>
          <a:endParaRPr lang="zh-TW" altLang="en-US" dirty="0"/>
        </a:p>
      </dgm:t>
    </dgm:pt>
    <dgm:pt modelId="{2E8DA3F0-0207-4375-87EB-2F8BEE4B1F19}" type="parTrans" cxnId="{18A80F35-52CE-4C16-AD90-D6E8DFC57183}">
      <dgm:prSet/>
      <dgm:spPr/>
      <dgm:t>
        <a:bodyPr/>
        <a:lstStyle/>
        <a:p>
          <a:endParaRPr lang="zh-TW" altLang="en-US"/>
        </a:p>
      </dgm:t>
    </dgm:pt>
    <dgm:pt modelId="{5BD940F1-91B6-4069-A4A9-A312DBEA3408}" type="sibTrans" cxnId="{18A80F35-52CE-4C16-AD90-D6E8DFC57183}">
      <dgm:prSet/>
      <dgm:spPr/>
      <dgm:t>
        <a:bodyPr/>
        <a:lstStyle/>
        <a:p>
          <a:endParaRPr lang="zh-TW" altLang="en-US"/>
        </a:p>
      </dgm:t>
    </dgm:pt>
    <dgm:pt modelId="{2A361657-3E75-42B6-B90B-D21EAF0B3052}">
      <dgm:prSet/>
      <dgm:spPr/>
      <dgm:t>
        <a:bodyPr/>
        <a:lstStyle/>
        <a:p>
          <a:r>
            <a:rPr lang="zh-TW" altLang="en-US" dirty="0" smtClean="0"/>
            <a:t>課程計畫與教材及學習資源</a:t>
          </a:r>
          <a:endParaRPr lang="zh-TW" altLang="en-US" dirty="0"/>
        </a:p>
      </dgm:t>
    </dgm:pt>
    <dgm:pt modelId="{573918EC-2C1E-421D-96FF-CC45B365C4F7}" type="parTrans" cxnId="{90A4A2E9-D11D-46E4-93FC-8122E8646C6C}">
      <dgm:prSet/>
      <dgm:spPr/>
    </dgm:pt>
    <dgm:pt modelId="{EC3EDD38-406C-4F0D-9FF1-951245303BB5}" type="sibTrans" cxnId="{90A4A2E9-D11D-46E4-93FC-8122E8646C6C}">
      <dgm:prSet/>
      <dgm:spPr/>
    </dgm:pt>
    <dgm:pt modelId="{7B7069D7-A5FB-4A18-A49D-AA459B877F2D}">
      <dgm:prSet/>
      <dgm:spPr/>
      <dgm:t>
        <a:bodyPr/>
        <a:lstStyle/>
        <a:p>
          <a:r>
            <a:rPr lang="zh-TW" altLang="en-US" dirty="0" smtClean="0"/>
            <a:t>準備措施及實施情形</a:t>
          </a:r>
          <a:endParaRPr lang="zh-TW" altLang="en-US" dirty="0"/>
        </a:p>
      </dgm:t>
    </dgm:pt>
    <dgm:pt modelId="{7D91CD46-AD91-48A6-8F05-5FB19AEE580D}" type="parTrans" cxnId="{894423A9-4807-4AEF-8FE3-D6D2CE4ED59F}">
      <dgm:prSet/>
      <dgm:spPr/>
    </dgm:pt>
    <dgm:pt modelId="{F444C897-F29B-4AED-94BC-EAC05DE6C328}" type="sibTrans" cxnId="{894423A9-4807-4AEF-8FE3-D6D2CE4ED59F}">
      <dgm:prSet/>
      <dgm:spPr/>
    </dgm:pt>
    <dgm:pt modelId="{9BBAAC1C-6840-4740-A80D-5619105E113C}">
      <dgm:prSet/>
      <dgm:spPr/>
      <dgm:t>
        <a:bodyPr/>
        <a:lstStyle/>
        <a:p>
          <a:r>
            <a:rPr lang="zh-TW" altLang="en-US" dirty="0" smtClean="0"/>
            <a:t>學生多元學習成效</a:t>
          </a:r>
          <a:r>
            <a:rPr lang="en-US" altLang="zh-TW" dirty="0" smtClean="0"/>
            <a:t>(</a:t>
          </a:r>
          <a:r>
            <a:rPr lang="zh-TW" altLang="en-US" dirty="0" smtClean="0"/>
            <a:t>平時</a:t>
          </a:r>
          <a:r>
            <a:rPr lang="en-US" altLang="zh-TW" dirty="0" smtClean="0"/>
            <a:t>+</a:t>
          </a:r>
          <a:r>
            <a:rPr lang="zh-TW" altLang="en-US" dirty="0" smtClean="0"/>
            <a:t>定期</a:t>
          </a:r>
          <a:r>
            <a:rPr lang="en-US" altLang="zh-TW" dirty="0" smtClean="0"/>
            <a:t>)</a:t>
          </a:r>
          <a:endParaRPr lang="zh-TW" altLang="en-US" dirty="0"/>
        </a:p>
      </dgm:t>
    </dgm:pt>
    <dgm:pt modelId="{1D7CCB59-9F9C-4663-8A63-15A822E7D21C}" type="parTrans" cxnId="{D8960722-C2FE-4B1B-BDDB-86C3C143F8F1}">
      <dgm:prSet/>
      <dgm:spPr/>
    </dgm:pt>
    <dgm:pt modelId="{4AC399CB-9C8D-44DD-8807-892654040615}" type="sibTrans" cxnId="{D8960722-C2FE-4B1B-BDDB-86C3C143F8F1}">
      <dgm:prSet/>
      <dgm:spPr/>
    </dgm:pt>
    <dgm:pt modelId="{C365735D-A10B-4D66-A021-682CFB890B57}" type="pres">
      <dgm:prSet presAssocID="{A68A5886-5B94-4FD5-9BF5-AA96F716E7C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1FBE383E-5100-45AC-80DC-208D8EBF3A5D}" type="pres">
      <dgm:prSet presAssocID="{EF737346-6B52-425C-8204-492A8C8120C3}" presName="linNode" presStyleCnt="0"/>
      <dgm:spPr/>
    </dgm:pt>
    <dgm:pt modelId="{6615DF60-4A1B-48E3-A7DC-0D74251A046F}" type="pres">
      <dgm:prSet presAssocID="{EF737346-6B52-425C-8204-492A8C8120C3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C8105D-714F-4998-BA44-15B2235473CA}" type="pres">
      <dgm:prSet presAssocID="{EF737346-6B52-425C-8204-492A8C8120C3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19CE4D-1832-47DF-8927-4B4BA51D53A5}" type="pres">
      <dgm:prSet presAssocID="{63E29F72-FB8C-421D-9961-45E263A92315}" presName="spacing" presStyleCnt="0"/>
      <dgm:spPr/>
    </dgm:pt>
    <dgm:pt modelId="{21BB974F-E0AB-48BA-9EAF-73B94548E1A9}" type="pres">
      <dgm:prSet presAssocID="{0ABCC615-9E53-477B-BC43-3BA1A148946D}" presName="linNode" presStyleCnt="0"/>
      <dgm:spPr/>
    </dgm:pt>
    <dgm:pt modelId="{E440E1BD-C4F9-4A81-B8D0-ACC4E35ED41E}" type="pres">
      <dgm:prSet presAssocID="{0ABCC615-9E53-477B-BC43-3BA1A148946D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3F4DA6-B0D2-4CA7-BBE1-03034BD15B14}" type="pres">
      <dgm:prSet presAssocID="{0ABCC615-9E53-477B-BC43-3BA1A148946D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3E4663-F9D1-4358-92DB-1494EA4C78D2}" type="pres">
      <dgm:prSet presAssocID="{5F6FFEFD-C10A-4304-A982-7BBE31395C01}" presName="spacing" presStyleCnt="0"/>
      <dgm:spPr/>
    </dgm:pt>
    <dgm:pt modelId="{8B9BA1EC-1988-4E2D-99A1-58B36A17DB65}" type="pres">
      <dgm:prSet presAssocID="{7E200441-44B4-4611-B317-501CCE538E06}" presName="linNode" presStyleCnt="0"/>
      <dgm:spPr/>
    </dgm:pt>
    <dgm:pt modelId="{40A36DE3-629F-43F9-80E3-6017A1BFC4E3}" type="pres">
      <dgm:prSet presAssocID="{7E200441-44B4-4611-B317-501CCE538E06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380C65-B2A8-470F-97E7-5E2EA7D9E1A8}" type="pres">
      <dgm:prSet presAssocID="{7E200441-44B4-4611-B317-501CCE538E06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1457489-D229-4230-B764-3C29B7105EE3}" type="presOf" srcId="{EF737346-6B52-425C-8204-492A8C8120C3}" destId="{6615DF60-4A1B-48E3-A7DC-0D74251A046F}" srcOrd="0" destOrd="0" presId="urn:microsoft.com/office/officeart/2005/8/layout/vList6"/>
    <dgm:cxn modelId="{894423A9-4807-4AEF-8FE3-D6D2CE4ED59F}" srcId="{0ABCC615-9E53-477B-BC43-3BA1A148946D}" destId="{7B7069D7-A5FB-4A18-A49D-AA459B877F2D}" srcOrd="0" destOrd="0" parTransId="{7D91CD46-AD91-48A6-8F05-5FB19AEE580D}" sibTransId="{F444C897-F29B-4AED-94BC-EAC05DE6C328}"/>
    <dgm:cxn modelId="{D8960722-C2FE-4B1B-BDDB-86C3C143F8F1}" srcId="{7E200441-44B4-4611-B317-501CCE538E06}" destId="{9BBAAC1C-6840-4740-A80D-5619105E113C}" srcOrd="0" destOrd="0" parTransId="{1D7CCB59-9F9C-4663-8A63-15A822E7D21C}" sibTransId="{4AC399CB-9C8D-44DD-8807-892654040615}"/>
    <dgm:cxn modelId="{C9FAD185-BD1A-4420-9D2C-C81C14DEC5CF}" type="presOf" srcId="{2A361657-3E75-42B6-B90B-D21EAF0B3052}" destId="{50C8105D-714F-4998-BA44-15B2235473CA}" srcOrd="0" destOrd="0" presId="urn:microsoft.com/office/officeart/2005/8/layout/vList6"/>
    <dgm:cxn modelId="{9B7841AB-D305-4E84-82A0-1D3AF3E9FFD7}" type="presOf" srcId="{7B7069D7-A5FB-4A18-A49D-AA459B877F2D}" destId="{B93F4DA6-B0D2-4CA7-BBE1-03034BD15B14}" srcOrd="0" destOrd="0" presId="urn:microsoft.com/office/officeart/2005/8/layout/vList6"/>
    <dgm:cxn modelId="{D864211F-ECE3-46CE-9170-3F90A57E1A04}" type="presOf" srcId="{9BBAAC1C-6840-4740-A80D-5619105E113C}" destId="{06380C65-B2A8-470F-97E7-5E2EA7D9E1A8}" srcOrd="0" destOrd="0" presId="urn:microsoft.com/office/officeart/2005/8/layout/vList6"/>
    <dgm:cxn modelId="{DF35B665-45F5-4435-AE6E-24DD840097B7}" type="presOf" srcId="{7E200441-44B4-4611-B317-501CCE538E06}" destId="{40A36DE3-629F-43F9-80E3-6017A1BFC4E3}" srcOrd="0" destOrd="0" presId="urn:microsoft.com/office/officeart/2005/8/layout/vList6"/>
    <dgm:cxn modelId="{90A4A2E9-D11D-46E4-93FC-8122E8646C6C}" srcId="{EF737346-6B52-425C-8204-492A8C8120C3}" destId="{2A361657-3E75-42B6-B90B-D21EAF0B3052}" srcOrd="0" destOrd="0" parTransId="{573918EC-2C1E-421D-96FF-CC45B365C4F7}" sibTransId="{EC3EDD38-406C-4F0D-9FF1-951245303BB5}"/>
    <dgm:cxn modelId="{45900B3E-B3FB-4A6F-BE60-EB39C2D7F6CB}" srcId="{A68A5886-5B94-4FD5-9BF5-AA96F716E7CF}" destId="{EF737346-6B52-425C-8204-492A8C8120C3}" srcOrd="0" destOrd="0" parTransId="{598CAED9-F0B7-4551-8778-F971BEC9D66A}" sibTransId="{63E29F72-FB8C-421D-9961-45E263A92315}"/>
    <dgm:cxn modelId="{FC671DDE-6D34-4EA2-885D-9FCD5150C802}" type="presOf" srcId="{0ABCC615-9E53-477B-BC43-3BA1A148946D}" destId="{E440E1BD-C4F9-4A81-B8D0-ACC4E35ED41E}" srcOrd="0" destOrd="0" presId="urn:microsoft.com/office/officeart/2005/8/layout/vList6"/>
    <dgm:cxn modelId="{18A80F35-52CE-4C16-AD90-D6E8DFC57183}" srcId="{A68A5886-5B94-4FD5-9BF5-AA96F716E7CF}" destId="{7E200441-44B4-4611-B317-501CCE538E06}" srcOrd="2" destOrd="0" parTransId="{2E8DA3F0-0207-4375-87EB-2F8BEE4B1F19}" sibTransId="{5BD940F1-91B6-4069-A4A9-A312DBEA3408}"/>
    <dgm:cxn modelId="{ABAC6131-0F2B-4969-AEEC-280EF9C19028}" type="presOf" srcId="{A68A5886-5B94-4FD5-9BF5-AA96F716E7CF}" destId="{C365735D-A10B-4D66-A021-682CFB890B57}" srcOrd="0" destOrd="0" presId="urn:microsoft.com/office/officeart/2005/8/layout/vList6"/>
    <dgm:cxn modelId="{51A1B1B8-1CC0-44DB-B43A-DEDDE2CC88D6}" srcId="{A68A5886-5B94-4FD5-9BF5-AA96F716E7CF}" destId="{0ABCC615-9E53-477B-BC43-3BA1A148946D}" srcOrd="1" destOrd="0" parTransId="{D5C4C850-173B-4C51-AACE-0E7242255E0A}" sibTransId="{5F6FFEFD-C10A-4304-A982-7BBE31395C01}"/>
    <dgm:cxn modelId="{69093723-C994-41F2-A70E-53560D070B96}" type="presParOf" srcId="{C365735D-A10B-4D66-A021-682CFB890B57}" destId="{1FBE383E-5100-45AC-80DC-208D8EBF3A5D}" srcOrd="0" destOrd="0" presId="urn:microsoft.com/office/officeart/2005/8/layout/vList6"/>
    <dgm:cxn modelId="{A73C4833-A2D7-4529-A1BA-B13D7D696D0C}" type="presParOf" srcId="{1FBE383E-5100-45AC-80DC-208D8EBF3A5D}" destId="{6615DF60-4A1B-48E3-A7DC-0D74251A046F}" srcOrd="0" destOrd="0" presId="urn:microsoft.com/office/officeart/2005/8/layout/vList6"/>
    <dgm:cxn modelId="{239C0556-7EF4-4736-819D-5FD4732748F2}" type="presParOf" srcId="{1FBE383E-5100-45AC-80DC-208D8EBF3A5D}" destId="{50C8105D-714F-4998-BA44-15B2235473CA}" srcOrd="1" destOrd="0" presId="urn:microsoft.com/office/officeart/2005/8/layout/vList6"/>
    <dgm:cxn modelId="{F035A92E-48D8-469D-AB1C-5B34D91502BA}" type="presParOf" srcId="{C365735D-A10B-4D66-A021-682CFB890B57}" destId="{E519CE4D-1832-47DF-8927-4B4BA51D53A5}" srcOrd="1" destOrd="0" presId="urn:microsoft.com/office/officeart/2005/8/layout/vList6"/>
    <dgm:cxn modelId="{6A5C04E7-67F0-4969-B4D4-80421CE4A078}" type="presParOf" srcId="{C365735D-A10B-4D66-A021-682CFB890B57}" destId="{21BB974F-E0AB-48BA-9EAF-73B94548E1A9}" srcOrd="2" destOrd="0" presId="urn:microsoft.com/office/officeart/2005/8/layout/vList6"/>
    <dgm:cxn modelId="{875FD5F8-94CA-4819-A703-3A7CD76B4F1D}" type="presParOf" srcId="{21BB974F-E0AB-48BA-9EAF-73B94548E1A9}" destId="{E440E1BD-C4F9-4A81-B8D0-ACC4E35ED41E}" srcOrd="0" destOrd="0" presId="urn:microsoft.com/office/officeart/2005/8/layout/vList6"/>
    <dgm:cxn modelId="{D71078DD-5BA9-44AB-9214-B42D036AA9B7}" type="presParOf" srcId="{21BB974F-E0AB-48BA-9EAF-73B94548E1A9}" destId="{B93F4DA6-B0D2-4CA7-BBE1-03034BD15B14}" srcOrd="1" destOrd="0" presId="urn:microsoft.com/office/officeart/2005/8/layout/vList6"/>
    <dgm:cxn modelId="{C5A0F622-91F1-4C40-B30B-869928EF53EF}" type="presParOf" srcId="{C365735D-A10B-4D66-A021-682CFB890B57}" destId="{593E4663-F9D1-4358-92DB-1494EA4C78D2}" srcOrd="3" destOrd="0" presId="urn:microsoft.com/office/officeart/2005/8/layout/vList6"/>
    <dgm:cxn modelId="{2BB873F7-E101-439B-BC8F-F5D2561AC094}" type="presParOf" srcId="{C365735D-A10B-4D66-A021-682CFB890B57}" destId="{8B9BA1EC-1988-4E2D-99A1-58B36A17DB65}" srcOrd="4" destOrd="0" presId="urn:microsoft.com/office/officeart/2005/8/layout/vList6"/>
    <dgm:cxn modelId="{4FD52F42-D200-4777-AAEC-83C00C4155A1}" type="presParOf" srcId="{8B9BA1EC-1988-4E2D-99A1-58B36A17DB65}" destId="{40A36DE3-629F-43F9-80E3-6017A1BFC4E3}" srcOrd="0" destOrd="0" presId="urn:microsoft.com/office/officeart/2005/8/layout/vList6"/>
    <dgm:cxn modelId="{E2C5E3BD-DD38-4F27-82C7-2D3CB81ED7BB}" type="presParOf" srcId="{8B9BA1EC-1988-4E2D-99A1-58B36A17DB65}" destId="{06380C65-B2A8-470F-97E7-5E2EA7D9E1A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C3F90E-7583-4BB6-AA77-9FD3C291A6A8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B61F160-1400-4646-B89E-A758AC1CC0CE}">
      <dgm:prSet phldrT="[文字]"/>
      <dgm:spPr/>
      <dgm:t>
        <a:bodyPr/>
        <a:lstStyle/>
        <a:p>
          <a:r>
            <a:rPr lang="zh-TW" altLang="en-US" dirty="0" smtClean="0"/>
            <a:t>課程評鑑</a:t>
          </a:r>
          <a:endParaRPr lang="zh-TW" altLang="en-US" dirty="0"/>
        </a:p>
      </dgm:t>
    </dgm:pt>
    <dgm:pt modelId="{1C1C2F1E-D079-4114-8AA3-D4A881C0D963}" type="parTrans" cxnId="{FA301355-7140-4904-889A-5E1628DFA3CC}">
      <dgm:prSet/>
      <dgm:spPr/>
      <dgm:t>
        <a:bodyPr/>
        <a:lstStyle/>
        <a:p>
          <a:endParaRPr lang="zh-TW" altLang="en-US"/>
        </a:p>
      </dgm:t>
    </dgm:pt>
    <dgm:pt modelId="{6338713F-60B5-442B-85A7-751CE959A072}" type="sibTrans" cxnId="{FA301355-7140-4904-889A-5E1628DFA3CC}">
      <dgm:prSet/>
      <dgm:spPr/>
      <dgm:t>
        <a:bodyPr/>
        <a:lstStyle/>
        <a:p>
          <a:endParaRPr lang="zh-TW" altLang="en-US"/>
        </a:p>
      </dgm:t>
    </dgm:pt>
    <dgm:pt modelId="{87857692-1FD8-4298-832E-4B4127676ADA}">
      <dgm:prSet phldrT="[文字]"/>
      <dgm:spPr/>
      <dgm:t>
        <a:bodyPr/>
        <a:lstStyle/>
        <a:p>
          <a:r>
            <a:rPr lang="zh-TW" altLang="en-US" dirty="0" smtClean="0"/>
            <a:t>分工合作</a:t>
          </a:r>
          <a:endParaRPr lang="zh-TW" altLang="en-US" dirty="0"/>
        </a:p>
      </dgm:t>
    </dgm:pt>
    <dgm:pt modelId="{42726FAB-8F52-40B3-9B86-A4494C788F89}" type="parTrans" cxnId="{35584D43-4F8D-484A-97ED-90F7A754553C}">
      <dgm:prSet/>
      <dgm:spPr/>
      <dgm:t>
        <a:bodyPr/>
        <a:lstStyle/>
        <a:p>
          <a:endParaRPr lang="zh-TW" altLang="en-US"/>
        </a:p>
      </dgm:t>
    </dgm:pt>
    <dgm:pt modelId="{815BE951-211F-41A4-9613-E2A2E31E40F1}" type="sibTrans" cxnId="{35584D43-4F8D-484A-97ED-90F7A754553C}">
      <dgm:prSet/>
      <dgm:spPr/>
      <dgm:t>
        <a:bodyPr/>
        <a:lstStyle/>
        <a:p>
          <a:endParaRPr lang="zh-TW" altLang="en-US"/>
        </a:p>
      </dgm:t>
    </dgm:pt>
    <dgm:pt modelId="{65A3698E-AC08-485C-88CE-CE24797D4295}">
      <dgm:prSet phldrT="[文字]"/>
      <dgm:spPr/>
      <dgm:t>
        <a:bodyPr/>
        <a:lstStyle/>
        <a:p>
          <a:r>
            <a:rPr lang="zh-TW" altLang="en-US" dirty="0" smtClean="0"/>
            <a:t>選定課程對象</a:t>
          </a:r>
          <a:endParaRPr lang="zh-TW" altLang="en-US" dirty="0"/>
        </a:p>
      </dgm:t>
    </dgm:pt>
    <dgm:pt modelId="{ECFCD9E7-8D5B-4F98-AB06-85EEC5830AF2}" type="parTrans" cxnId="{9993B4B2-736B-4413-A797-D67803A6C069}">
      <dgm:prSet/>
      <dgm:spPr/>
      <dgm:t>
        <a:bodyPr/>
        <a:lstStyle/>
        <a:p>
          <a:endParaRPr lang="zh-TW" altLang="en-US"/>
        </a:p>
      </dgm:t>
    </dgm:pt>
    <dgm:pt modelId="{DD72C50D-86D3-461D-B91E-F003D47D621F}" type="sibTrans" cxnId="{9993B4B2-736B-4413-A797-D67803A6C069}">
      <dgm:prSet/>
      <dgm:spPr/>
      <dgm:t>
        <a:bodyPr/>
        <a:lstStyle/>
        <a:p>
          <a:endParaRPr lang="zh-TW" altLang="en-US"/>
        </a:p>
      </dgm:t>
    </dgm:pt>
    <dgm:pt modelId="{E82653C4-B34A-4AFF-A609-80BE87198718}">
      <dgm:prSet phldrT="[文字]"/>
      <dgm:spPr/>
      <dgm:t>
        <a:bodyPr/>
        <a:lstStyle/>
        <a:p>
          <a:r>
            <a:rPr lang="zh-TW" altLang="en-US" dirty="0" smtClean="0"/>
            <a:t>配合課程實施進程</a:t>
          </a:r>
          <a:endParaRPr lang="zh-TW" altLang="en-US" dirty="0"/>
        </a:p>
      </dgm:t>
    </dgm:pt>
    <dgm:pt modelId="{49CBDE48-9E44-4085-A77E-DC48A515E494}" type="parTrans" cxnId="{3B1F710E-2E45-4246-81C5-A81CD48EA8A0}">
      <dgm:prSet/>
      <dgm:spPr/>
      <dgm:t>
        <a:bodyPr/>
        <a:lstStyle/>
        <a:p>
          <a:endParaRPr lang="zh-TW" altLang="en-US"/>
        </a:p>
      </dgm:t>
    </dgm:pt>
    <dgm:pt modelId="{44B8B326-E8DB-4B94-B375-22E615E5D7F4}" type="sibTrans" cxnId="{3B1F710E-2E45-4246-81C5-A81CD48EA8A0}">
      <dgm:prSet/>
      <dgm:spPr/>
      <dgm:t>
        <a:bodyPr/>
        <a:lstStyle/>
        <a:p>
          <a:endParaRPr lang="zh-TW" altLang="en-US"/>
        </a:p>
      </dgm:t>
    </dgm:pt>
    <dgm:pt modelId="{F6DA9877-794F-48A2-96F0-E7C2D639C832}">
      <dgm:prSet/>
      <dgm:spPr/>
      <dgm:t>
        <a:bodyPr/>
        <a:lstStyle/>
        <a:p>
          <a:r>
            <a:rPr lang="zh-TW" altLang="en-US" dirty="0" smtClean="0"/>
            <a:t>結合專業發展社群</a:t>
          </a:r>
          <a:endParaRPr lang="zh-TW" altLang="en-US" dirty="0"/>
        </a:p>
      </dgm:t>
    </dgm:pt>
    <dgm:pt modelId="{D718CA9B-5FDB-4C69-96FE-131D301C67B8}" type="parTrans" cxnId="{8D21216A-BE0C-4F22-8C60-1F9F8380629E}">
      <dgm:prSet/>
      <dgm:spPr/>
      <dgm:t>
        <a:bodyPr/>
        <a:lstStyle/>
        <a:p>
          <a:endParaRPr lang="zh-TW" altLang="en-US"/>
        </a:p>
      </dgm:t>
    </dgm:pt>
    <dgm:pt modelId="{E8CFEC83-7DFF-46B9-AD92-9B0358346AB6}" type="sibTrans" cxnId="{8D21216A-BE0C-4F22-8C60-1F9F8380629E}">
      <dgm:prSet/>
      <dgm:spPr/>
      <dgm:t>
        <a:bodyPr/>
        <a:lstStyle/>
        <a:p>
          <a:endParaRPr lang="zh-TW" altLang="en-US"/>
        </a:p>
      </dgm:t>
    </dgm:pt>
    <dgm:pt modelId="{351B727B-364D-4642-8105-D6BDC0F15DE0}">
      <dgm:prSet/>
      <dgm:spPr/>
      <dgm:t>
        <a:bodyPr/>
        <a:lstStyle/>
        <a:p>
          <a:r>
            <a:rPr lang="zh-TW" altLang="en-US" dirty="0" smtClean="0"/>
            <a:t>共同備課觀課議課</a:t>
          </a:r>
          <a:endParaRPr lang="zh-TW" altLang="en-US" dirty="0"/>
        </a:p>
      </dgm:t>
    </dgm:pt>
    <dgm:pt modelId="{5E76C0E5-9856-4B99-B2BA-2D62DAE889DB}" type="parTrans" cxnId="{9C9722BB-AFE3-4184-BA3C-B50B4D4CEA9B}">
      <dgm:prSet/>
      <dgm:spPr/>
      <dgm:t>
        <a:bodyPr/>
        <a:lstStyle/>
        <a:p>
          <a:endParaRPr lang="zh-TW" altLang="en-US"/>
        </a:p>
      </dgm:t>
    </dgm:pt>
    <dgm:pt modelId="{9ABB8E37-D5F3-45BB-BA7A-E08DD1D7A91B}" type="sibTrans" cxnId="{9C9722BB-AFE3-4184-BA3C-B50B4D4CEA9B}">
      <dgm:prSet/>
      <dgm:spPr/>
      <dgm:t>
        <a:bodyPr/>
        <a:lstStyle/>
        <a:p>
          <a:endParaRPr lang="zh-TW" altLang="en-US"/>
        </a:p>
      </dgm:t>
    </dgm:pt>
    <dgm:pt modelId="{DBC1B3B0-1721-47AF-B608-A20BA6AD8335}">
      <dgm:prSet/>
      <dgm:spPr/>
      <dgm:t>
        <a:bodyPr/>
        <a:lstStyle/>
        <a:p>
          <a:r>
            <a:rPr lang="zh-TW" altLang="en-US" dirty="0" smtClean="0"/>
            <a:t>教學檔案評估</a:t>
          </a:r>
          <a:endParaRPr lang="zh-TW" altLang="en-US" dirty="0"/>
        </a:p>
      </dgm:t>
    </dgm:pt>
    <dgm:pt modelId="{91B9348C-25F2-4A0E-A51A-671DF94AE8E4}" type="parTrans" cxnId="{B720565B-3175-4D06-A9B8-1D6B3DB07234}">
      <dgm:prSet/>
      <dgm:spPr/>
      <dgm:t>
        <a:bodyPr/>
        <a:lstStyle/>
        <a:p>
          <a:endParaRPr lang="zh-TW" altLang="en-US"/>
        </a:p>
      </dgm:t>
    </dgm:pt>
    <dgm:pt modelId="{F7ED23E2-DF5B-44F1-AD16-B1803304BF10}" type="sibTrans" cxnId="{B720565B-3175-4D06-A9B8-1D6B3DB07234}">
      <dgm:prSet/>
      <dgm:spPr/>
      <dgm:t>
        <a:bodyPr/>
        <a:lstStyle/>
        <a:p>
          <a:endParaRPr lang="zh-TW" altLang="en-US"/>
        </a:p>
      </dgm:t>
    </dgm:pt>
    <dgm:pt modelId="{DB52BC58-059B-4438-B2D9-CE7845D170BD}" type="pres">
      <dgm:prSet presAssocID="{0AC3F90E-7583-4BB6-AA77-9FD3C291A6A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9F3609-FD31-44AC-9D12-C16A0A8D1C64}" type="pres">
      <dgm:prSet presAssocID="{2B61F160-1400-4646-B89E-A758AC1CC0CE}" presName="vertOne" presStyleCnt="0"/>
      <dgm:spPr/>
    </dgm:pt>
    <dgm:pt modelId="{D44468CD-C612-416D-A53D-C93E523F8903}" type="pres">
      <dgm:prSet presAssocID="{2B61F160-1400-4646-B89E-A758AC1CC0CE}" presName="txOne" presStyleLbl="node0" presStyleIdx="0" presStyleCnt="1">
        <dgm:presLayoutVars>
          <dgm:chPref val="3"/>
        </dgm:presLayoutVars>
      </dgm:prSet>
      <dgm:spPr/>
    </dgm:pt>
    <dgm:pt modelId="{80E504B2-3858-4DFA-BFC9-A4A7BEAB350A}" type="pres">
      <dgm:prSet presAssocID="{2B61F160-1400-4646-B89E-A758AC1CC0CE}" presName="parTransOne" presStyleCnt="0"/>
      <dgm:spPr/>
    </dgm:pt>
    <dgm:pt modelId="{25A53A59-152A-479E-A2C6-E4F64F68E33B}" type="pres">
      <dgm:prSet presAssocID="{2B61F160-1400-4646-B89E-A758AC1CC0CE}" presName="horzOne" presStyleCnt="0"/>
      <dgm:spPr/>
    </dgm:pt>
    <dgm:pt modelId="{44CF6A4B-841A-4C9A-909A-4656C7999665}" type="pres">
      <dgm:prSet presAssocID="{87857692-1FD8-4298-832E-4B4127676ADA}" presName="vertTwo" presStyleCnt="0"/>
      <dgm:spPr/>
    </dgm:pt>
    <dgm:pt modelId="{B1F44B75-0DA8-4476-9DD2-E1F0B04C1726}" type="pres">
      <dgm:prSet presAssocID="{87857692-1FD8-4298-832E-4B4127676ADA}" presName="txTwo" presStyleLbl="node2" presStyleIdx="0" presStyleCnt="6">
        <dgm:presLayoutVars>
          <dgm:chPref val="3"/>
        </dgm:presLayoutVars>
      </dgm:prSet>
      <dgm:spPr/>
    </dgm:pt>
    <dgm:pt modelId="{DE4390D7-8632-4569-818A-BFEDFAF2EFF0}" type="pres">
      <dgm:prSet presAssocID="{87857692-1FD8-4298-832E-4B4127676ADA}" presName="horzTwo" presStyleCnt="0"/>
      <dgm:spPr/>
    </dgm:pt>
    <dgm:pt modelId="{C4F19426-E75D-4651-8836-20F93AAC124E}" type="pres">
      <dgm:prSet presAssocID="{815BE951-211F-41A4-9613-E2A2E31E40F1}" presName="sibSpaceTwo" presStyleCnt="0"/>
      <dgm:spPr/>
    </dgm:pt>
    <dgm:pt modelId="{273060EA-BEAD-4356-A7F5-B14A2EE6930A}" type="pres">
      <dgm:prSet presAssocID="{65A3698E-AC08-485C-88CE-CE24797D4295}" presName="vertTwo" presStyleCnt="0"/>
      <dgm:spPr/>
    </dgm:pt>
    <dgm:pt modelId="{06DA96F5-6B62-46F7-A1D9-60786E4C3844}" type="pres">
      <dgm:prSet presAssocID="{65A3698E-AC08-485C-88CE-CE24797D4295}" presName="txTwo" presStyleLbl="node2" presStyleIdx="1" presStyleCnt="6">
        <dgm:presLayoutVars>
          <dgm:chPref val="3"/>
        </dgm:presLayoutVars>
      </dgm:prSet>
      <dgm:spPr/>
    </dgm:pt>
    <dgm:pt modelId="{0206BFD6-6EC6-4BD8-8CAC-556FCE151ECA}" type="pres">
      <dgm:prSet presAssocID="{65A3698E-AC08-485C-88CE-CE24797D4295}" presName="horzTwo" presStyleCnt="0"/>
      <dgm:spPr/>
    </dgm:pt>
    <dgm:pt modelId="{91B71535-5716-4188-AC5A-4D279095D32E}" type="pres">
      <dgm:prSet presAssocID="{DD72C50D-86D3-461D-B91E-F003D47D621F}" presName="sibSpaceTwo" presStyleCnt="0"/>
      <dgm:spPr/>
    </dgm:pt>
    <dgm:pt modelId="{D7881580-2874-4008-A591-09AFF206F913}" type="pres">
      <dgm:prSet presAssocID="{E82653C4-B34A-4AFF-A609-80BE87198718}" presName="vertTwo" presStyleCnt="0"/>
      <dgm:spPr/>
    </dgm:pt>
    <dgm:pt modelId="{10F719D9-D5BC-4E1F-8B36-C0E817FD76B0}" type="pres">
      <dgm:prSet presAssocID="{E82653C4-B34A-4AFF-A609-80BE87198718}" presName="txTwo" presStyleLbl="node2" presStyleIdx="2" presStyleCnt="6">
        <dgm:presLayoutVars>
          <dgm:chPref val="3"/>
        </dgm:presLayoutVars>
      </dgm:prSet>
      <dgm:spPr/>
    </dgm:pt>
    <dgm:pt modelId="{C2220899-37F3-403C-A21F-26F4CD43F70E}" type="pres">
      <dgm:prSet presAssocID="{E82653C4-B34A-4AFF-A609-80BE87198718}" presName="horzTwo" presStyleCnt="0"/>
      <dgm:spPr/>
    </dgm:pt>
    <dgm:pt modelId="{2E61FAEA-CD33-4789-B3F8-9519E42BB227}" type="pres">
      <dgm:prSet presAssocID="{44B8B326-E8DB-4B94-B375-22E615E5D7F4}" presName="sibSpaceTwo" presStyleCnt="0"/>
      <dgm:spPr/>
    </dgm:pt>
    <dgm:pt modelId="{540E7196-EC6F-4219-B776-486F8021F710}" type="pres">
      <dgm:prSet presAssocID="{F6DA9877-794F-48A2-96F0-E7C2D639C832}" presName="vertTwo" presStyleCnt="0"/>
      <dgm:spPr/>
    </dgm:pt>
    <dgm:pt modelId="{014B80EB-9EDD-44FD-9623-64E66941F90E}" type="pres">
      <dgm:prSet presAssocID="{F6DA9877-794F-48A2-96F0-E7C2D639C832}" presName="txTwo" presStyleLbl="node2" presStyleIdx="3" presStyleCnt="6">
        <dgm:presLayoutVars>
          <dgm:chPref val="3"/>
        </dgm:presLayoutVars>
      </dgm:prSet>
      <dgm:spPr/>
    </dgm:pt>
    <dgm:pt modelId="{E8EA181A-31F7-4EB2-9293-636938435EA9}" type="pres">
      <dgm:prSet presAssocID="{F6DA9877-794F-48A2-96F0-E7C2D639C832}" presName="horzTwo" presStyleCnt="0"/>
      <dgm:spPr/>
    </dgm:pt>
    <dgm:pt modelId="{25D20CDE-7F24-4B33-8CDE-041A578C8549}" type="pres">
      <dgm:prSet presAssocID="{E8CFEC83-7DFF-46B9-AD92-9B0358346AB6}" presName="sibSpaceTwo" presStyleCnt="0"/>
      <dgm:spPr/>
    </dgm:pt>
    <dgm:pt modelId="{BDEB2F32-A397-4D16-AC35-D0F2A9F6CF42}" type="pres">
      <dgm:prSet presAssocID="{351B727B-364D-4642-8105-D6BDC0F15DE0}" presName="vertTwo" presStyleCnt="0"/>
      <dgm:spPr/>
    </dgm:pt>
    <dgm:pt modelId="{B047ABE7-7F39-47B0-A2D3-8A4F81943026}" type="pres">
      <dgm:prSet presAssocID="{351B727B-364D-4642-8105-D6BDC0F15DE0}" presName="txTwo" presStyleLbl="node2" presStyleIdx="4" presStyleCnt="6">
        <dgm:presLayoutVars>
          <dgm:chPref val="3"/>
        </dgm:presLayoutVars>
      </dgm:prSet>
      <dgm:spPr/>
    </dgm:pt>
    <dgm:pt modelId="{547063A5-DE9E-4920-995A-BC62790C6D45}" type="pres">
      <dgm:prSet presAssocID="{351B727B-364D-4642-8105-D6BDC0F15DE0}" presName="horzTwo" presStyleCnt="0"/>
      <dgm:spPr/>
    </dgm:pt>
    <dgm:pt modelId="{48D6E8CA-4A48-4A3E-9FA1-590E34F5C6AF}" type="pres">
      <dgm:prSet presAssocID="{9ABB8E37-D5F3-45BB-BA7A-E08DD1D7A91B}" presName="sibSpaceTwo" presStyleCnt="0"/>
      <dgm:spPr/>
    </dgm:pt>
    <dgm:pt modelId="{DA75E47F-AE90-4898-BF0E-679B935A62C4}" type="pres">
      <dgm:prSet presAssocID="{DBC1B3B0-1721-47AF-B608-A20BA6AD8335}" presName="vertTwo" presStyleCnt="0"/>
      <dgm:spPr/>
    </dgm:pt>
    <dgm:pt modelId="{0676201F-5C87-4C22-A4F6-5EEDA8BE9439}" type="pres">
      <dgm:prSet presAssocID="{DBC1B3B0-1721-47AF-B608-A20BA6AD8335}" presName="txTwo" presStyleLbl="node2" presStyleIdx="5" presStyleCnt="6">
        <dgm:presLayoutVars>
          <dgm:chPref val="3"/>
        </dgm:presLayoutVars>
      </dgm:prSet>
      <dgm:spPr/>
    </dgm:pt>
    <dgm:pt modelId="{FBA89915-A0BC-4C55-AB76-CEC9EF9E4A7D}" type="pres">
      <dgm:prSet presAssocID="{DBC1B3B0-1721-47AF-B608-A20BA6AD8335}" presName="horzTwo" presStyleCnt="0"/>
      <dgm:spPr/>
    </dgm:pt>
  </dgm:ptLst>
  <dgm:cxnLst>
    <dgm:cxn modelId="{FA301355-7140-4904-889A-5E1628DFA3CC}" srcId="{0AC3F90E-7583-4BB6-AA77-9FD3C291A6A8}" destId="{2B61F160-1400-4646-B89E-A758AC1CC0CE}" srcOrd="0" destOrd="0" parTransId="{1C1C2F1E-D079-4114-8AA3-D4A881C0D963}" sibTransId="{6338713F-60B5-442B-85A7-751CE959A072}"/>
    <dgm:cxn modelId="{62992B84-5982-47ED-B811-7A66025D9C8B}" type="presOf" srcId="{E82653C4-B34A-4AFF-A609-80BE87198718}" destId="{10F719D9-D5BC-4E1F-8B36-C0E817FD76B0}" srcOrd="0" destOrd="0" presId="urn:microsoft.com/office/officeart/2005/8/layout/hierarchy4"/>
    <dgm:cxn modelId="{EF0E7531-2240-4AD5-B936-C4790CFEF945}" type="presOf" srcId="{2B61F160-1400-4646-B89E-A758AC1CC0CE}" destId="{D44468CD-C612-416D-A53D-C93E523F8903}" srcOrd="0" destOrd="0" presId="urn:microsoft.com/office/officeart/2005/8/layout/hierarchy4"/>
    <dgm:cxn modelId="{36DA4AE2-727C-498A-B9C9-15079FFA0DDD}" type="presOf" srcId="{F6DA9877-794F-48A2-96F0-E7C2D639C832}" destId="{014B80EB-9EDD-44FD-9623-64E66941F90E}" srcOrd="0" destOrd="0" presId="urn:microsoft.com/office/officeart/2005/8/layout/hierarchy4"/>
    <dgm:cxn modelId="{8D21216A-BE0C-4F22-8C60-1F9F8380629E}" srcId="{2B61F160-1400-4646-B89E-A758AC1CC0CE}" destId="{F6DA9877-794F-48A2-96F0-E7C2D639C832}" srcOrd="3" destOrd="0" parTransId="{D718CA9B-5FDB-4C69-96FE-131D301C67B8}" sibTransId="{E8CFEC83-7DFF-46B9-AD92-9B0358346AB6}"/>
    <dgm:cxn modelId="{477D4B8F-978D-44FF-9407-0D22ED1071CF}" type="presOf" srcId="{65A3698E-AC08-485C-88CE-CE24797D4295}" destId="{06DA96F5-6B62-46F7-A1D9-60786E4C3844}" srcOrd="0" destOrd="0" presId="urn:microsoft.com/office/officeart/2005/8/layout/hierarchy4"/>
    <dgm:cxn modelId="{35584D43-4F8D-484A-97ED-90F7A754553C}" srcId="{2B61F160-1400-4646-B89E-A758AC1CC0CE}" destId="{87857692-1FD8-4298-832E-4B4127676ADA}" srcOrd="0" destOrd="0" parTransId="{42726FAB-8F52-40B3-9B86-A4494C788F89}" sibTransId="{815BE951-211F-41A4-9613-E2A2E31E40F1}"/>
    <dgm:cxn modelId="{BB99ADE9-1811-4718-807E-4762E4A54237}" type="presOf" srcId="{87857692-1FD8-4298-832E-4B4127676ADA}" destId="{B1F44B75-0DA8-4476-9DD2-E1F0B04C1726}" srcOrd="0" destOrd="0" presId="urn:microsoft.com/office/officeart/2005/8/layout/hierarchy4"/>
    <dgm:cxn modelId="{9C9722BB-AFE3-4184-BA3C-B50B4D4CEA9B}" srcId="{2B61F160-1400-4646-B89E-A758AC1CC0CE}" destId="{351B727B-364D-4642-8105-D6BDC0F15DE0}" srcOrd="4" destOrd="0" parTransId="{5E76C0E5-9856-4B99-B2BA-2D62DAE889DB}" sibTransId="{9ABB8E37-D5F3-45BB-BA7A-E08DD1D7A91B}"/>
    <dgm:cxn modelId="{9987561E-E8AA-4859-BE53-BE90E8DFD860}" type="presOf" srcId="{DBC1B3B0-1721-47AF-B608-A20BA6AD8335}" destId="{0676201F-5C87-4C22-A4F6-5EEDA8BE9439}" srcOrd="0" destOrd="0" presId="urn:microsoft.com/office/officeart/2005/8/layout/hierarchy4"/>
    <dgm:cxn modelId="{24564A3D-4371-4704-81EA-EFD4A00C0D51}" type="presOf" srcId="{351B727B-364D-4642-8105-D6BDC0F15DE0}" destId="{B047ABE7-7F39-47B0-A2D3-8A4F81943026}" srcOrd="0" destOrd="0" presId="urn:microsoft.com/office/officeart/2005/8/layout/hierarchy4"/>
    <dgm:cxn modelId="{B720565B-3175-4D06-A9B8-1D6B3DB07234}" srcId="{2B61F160-1400-4646-B89E-A758AC1CC0CE}" destId="{DBC1B3B0-1721-47AF-B608-A20BA6AD8335}" srcOrd="5" destOrd="0" parTransId="{91B9348C-25F2-4A0E-A51A-671DF94AE8E4}" sibTransId="{F7ED23E2-DF5B-44F1-AD16-B1803304BF10}"/>
    <dgm:cxn modelId="{3B1F710E-2E45-4246-81C5-A81CD48EA8A0}" srcId="{2B61F160-1400-4646-B89E-A758AC1CC0CE}" destId="{E82653C4-B34A-4AFF-A609-80BE87198718}" srcOrd="2" destOrd="0" parTransId="{49CBDE48-9E44-4085-A77E-DC48A515E494}" sibTransId="{44B8B326-E8DB-4B94-B375-22E615E5D7F4}"/>
    <dgm:cxn modelId="{9993B4B2-736B-4413-A797-D67803A6C069}" srcId="{2B61F160-1400-4646-B89E-A758AC1CC0CE}" destId="{65A3698E-AC08-485C-88CE-CE24797D4295}" srcOrd="1" destOrd="0" parTransId="{ECFCD9E7-8D5B-4F98-AB06-85EEC5830AF2}" sibTransId="{DD72C50D-86D3-461D-B91E-F003D47D621F}"/>
    <dgm:cxn modelId="{DF0750A8-130C-4618-9625-284AD3F82786}" type="presOf" srcId="{0AC3F90E-7583-4BB6-AA77-9FD3C291A6A8}" destId="{DB52BC58-059B-4438-B2D9-CE7845D170BD}" srcOrd="0" destOrd="0" presId="urn:microsoft.com/office/officeart/2005/8/layout/hierarchy4"/>
    <dgm:cxn modelId="{68ABFA40-BE53-4463-A2C5-F65FC8331206}" type="presParOf" srcId="{DB52BC58-059B-4438-B2D9-CE7845D170BD}" destId="{CB9F3609-FD31-44AC-9D12-C16A0A8D1C64}" srcOrd="0" destOrd="0" presId="urn:microsoft.com/office/officeart/2005/8/layout/hierarchy4"/>
    <dgm:cxn modelId="{DFC7F06C-5785-43D1-94CD-28B3DC363992}" type="presParOf" srcId="{CB9F3609-FD31-44AC-9D12-C16A0A8D1C64}" destId="{D44468CD-C612-416D-A53D-C93E523F8903}" srcOrd="0" destOrd="0" presId="urn:microsoft.com/office/officeart/2005/8/layout/hierarchy4"/>
    <dgm:cxn modelId="{2E87C63E-43F2-4ABA-945B-83001ABBDD54}" type="presParOf" srcId="{CB9F3609-FD31-44AC-9D12-C16A0A8D1C64}" destId="{80E504B2-3858-4DFA-BFC9-A4A7BEAB350A}" srcOrd="1" destOrd="0" presId="urn:microsoft.com/office/officeart/2005/8/layout/hierarchy4"/>
    <dgm:cxn modelId="{5ADD1238-0621-4A82-9E47-A3D3A78221FB}" type="presParOf" srcId="{CB9F3609-FD31-44AC-9D12-C16A0A8D1C64}" destId="{25A53A59-152A-479E-A2C6-E4F64F68E33B}" srcOrd="2" destOrd="0" presId="urn:microsoft.com/office/officeart/2005/8/layout/hierarchy4"/>
    <dgm:cxn modelId="{73BA55B8-4F84-4F61-B9B7-FE227DB665AC}" type="presParOf" srcId="{25A53A59-152A-479E-A2C6-E4F64F68E33B}" destId="{44CF6A4B-841A-4C9A-909A-4656C7999665}" srcOrd="0" destOrd="0" presId="urn:microsoft.com/office/officeart/2005/8/layout/hierarchy4"/>
    <dgm:cxn modelId="{02931478-2075-4FC6-A711-8FE487AB87C5}" type="presParOf" srcId="{44CF6A4B-841A-4C9A-909A-4656C7999665}" destId="{B1F44B75-0DA8-4476-9DD2-E1F0B04C1726}" srcOrd="0" destOrd="0" presId="urn:microsoft.com/office/officeart/2005/8/layout/hierarchy4"/>
    <dgm:cxn modelId="{300EF034-DE48-40E7-A8AF-FF1CDF245993}" type="presParOf" srcId="{44CF6A4B-841A-4C9A-909A-4656C7999665}" destId="{DE4390D7-8632-4569-818A-BFEDFAF2EFF0}" srcOrd="1" destOrd="0" presId="urn:microsoft.com/office/officeart/2005/8/layout/hierarchy4"/>
    <dgm:cxn modelId="{A18F5756-4BB9-4DA3-A551-DB4F65F365CF}" type="presParOf" srcId="{25A53A59-152A-479E-A2C6-E4F64F68E33B}" destId="{C4F19426-E75D-4651-8836-20F93AAC124E}" srcOrd="1" destOrd="0" presId="urn:microsoft.com/office/officeart/2005/8/layout/hierarchy4"/>
    <dgm:cxn modelId="{67BF3A0E-1ADD-4378-9E7F-30A5F22A2563}" type="presParOf" srcId="{25A53A59-152A-479E-A2C6-E4F64F68E33B}" destId="{273060EA-BEAD-4356-A7F5-B14A2EE6930A}" srcOrd="2" destOrd="0" presId="urn:microsoft.com/office/officeart/2005/8/layout/hierarchy4"/>
    <dgm:cxn modelId="{A7C16843-B1EC-4860-A8FD-DC28A45D7460}" type="presParOf" srcId="{273060EA-BEAD-4356-A7F5-B14A2EE6930A}" destId="{06DA96F5-6B62-46F7-A1D9-60786E4C3844}" srcOrd="0" destOrd="0" presId="urn:microsoft.com/office/officeart/2005/8/layout/hierarchy4"/>
    <dgm:cxn modelId="{8C8A5BEF-AFA0-4F52-88D2-EA452FE4B463}" type="presParOf" srcId="{273060EA-BEAD-4356-A7F5-B14A2EE6930A}" destId="{0206BFD6-6EC6-4BD8-8CAC-556FCE151ECA}" srcOrd="1" destOrd="0" presId="urn:microsoft.com/office/officeart/2005/8/layout/hierarchy4"/>
    <dgm:cxn modelId="{752FA43E-1BA7-488E-9CD3-5E69E4BABD09}" type="presParOf" srcId="{25A53A59-152A-479E-A2C6-E4F64F68E33B}" destId="{91B71535-5716-4188-AC5A-4D279095D32E}" srcOrd="3" destOrd="0" presId="urn:microsoft.com/office/officeart/2005/8/layout/hierarchy4"/>
    <dgm:cxn modelId="{599EFD18-8F18-40EC-9211-85FFBE42C931}" type="presParOf" srcId="{25A53A59-152A-479E-A2C6-E4F64F68E33B}" destId="{D7881580-2874-4008-A591-09AFF206F913}" srcOrd="4" destOrd="0" presId="urn:microsoft.com/office/officeart/2005/8/layout/hierarchy4"/>
    <dgm:cxn modelId="{94384EBF-A70D-4C43-BF4F-9C7ECE5D942F}" type="presParOf" srcId="{D7881580-2874-4008-A591-09AFF206F913}" destId="{10F719D9-D5BC-4E1F-8B36-C0E817FD76B0}" srcOrd="0" destOrd="0" presId="urn:microsoft.com/office/officeart/2005/8/layout/hierarchy4"/>
    <dgm:cxn modelId="{7AF9B8AC-815F-4C54-8A3E-B7501C2ACB7F}" type="presParOf" srcId="{D7881580-2874-4008-A591-09AFF206F913}" destId="{C2220899-37F3-403C-A21F-26F4CD43F70E}" srcOrd="1" destOrd="0" presId="urn:microsoft.com/office/officeart/2005/8/layout/hierarchy4"/>
    <dgm:cxn modelId="{270B8370-2144-4C08-818F-2A9718614D5C}" type="presParOf" srcId="{25A53A59-152A-479E-A2C6-E4F64F68E33B}" destId="{2E61FAEA-CD33-4789-B3F8-9519E42BB227}" srcOrd="5" destOrd="0" presId="urn:microsoft.com/office/officeart/2005/8/layout/hierarchy4"/>
    <dgm:cxn modelId="{880F028A-BB89-4362-95E5-9944857908F0}" type="presParOf" srcId="{25A53A59-152A-479E-A2C6-E4F64F68E33B}" destId="{540E7196-EC6F-4219-B776-486F8021F710}" srcOrd="6" destOrd="0" presId="urn:microsoft.com/office/officeart/2005/8/layout/hierarchy4"/>
    <dgm:cxn modelId="{C7CE23BB-62EC-4454-A9FE-3A614FCA424E}" type="presParOf" srcId="{540E7196-EC6F-4219-B776-486F8021F710}" destId="{014B80EB-9EDD-44FD-9623-64E66941F90E}" srcOrd="0" destOrd="0" presId="urn:microsoft.com/office/officeart/2005/8/layout/hierarchy4"/>
    <dgm:cxn modelId="{0431A978-E776-4C4D-8CEE-8EE7EA475A55}" type="presParOf" srcId="{540E7196-EC6F-4219-B776-486F8021F710}" destId="{E8EA181A-31F7-4EB2-9293-636938435EA9}" srcOrd="1" destOrd="0" presId="urn:microsoft.com/office/officeart/2005/8/layout/hierarchy4"/>
    <dgm:cxn modelId="{BADF9F0F-82B2-40FE-99AB-7B7D23A1938D}" type="presParOf" srcId="{25A53A59-152A-479E-A2C6-E4F64F68E33B}" destId="{25D20CDE-7F24-4B33-8CDE-041A578C8549}" srcOrd="7" destOrd="0" presId="urn:microsoft.com/office/officeart/2005/8/layout/hierarchy4"/>
    <dgm:cxn modelId="{D19E2D98-30B7-427A-9DEE-C999FDFC5B32}" type="presParOf" srcId="{25A53A59-152A-479E-A2C6-E4F64F68E33B}" destId="{BDEB2F32-A397-4D16-AC35-D0F2A9F6CF42}" srcOrd="8" destOrd="0" presId="urn:microsoft.com/office/officeart/2005/8/layout/hierarchy4"/>
    <dgm:cxn modelId="{08F1EF37-9150-44A6-A84F-00CDE0E83E88}" type="presParOf" srcId="{BDEB2F32-A397-4D16-AC35-D0F2A9F6CF42}" destId="{B047ABE7-7F39-47B0-A2D3-8A4F81943026}" srcOrd="0" destOrd="0" presId="urn:microsoft.com/office/officeart/2005/8/layout/hierarchy4"/>
    <dgm:cxn modelId="{0ADE2662-23B3-4BFE-B2C8-DB4D6963D441}" type="presParOf" srcId="{BDEB2F32-A397-4D16-AC35-D0F2A9F6CF42}" destId="{547063A5-DE9E-4920-995A-BC62790C6D45}" srcOrd="1" destOrd="0" presId="urn:microsoft.com/office/officeart/2005/8/layout/hierarchy4"/>
    <dgm:cxn modelId="{DDA9D9EA-C5D3-42AE-81B9-3B7DA9C4B6D4}" type="presParOf" srcId="{25A53A59-152A-479E-A2C6-E4F64F68E33B}" destId="{48D6E8CA-4A48-4A3E-9FA1-590E34F5C6AF}" srcOrd="9" destOrd="0" presId="urn:microsoft.com/office/officeart/2005/8/layout/hierarchy4"/>
    <dgm:cxn modelId="{B4AA906C-1FD8-428F-84CF-921048733116}" type="presParOf" srcId="{25A53A59-152A-479E-A2C6-E4F64F68E33B}" destId="{DA75E47F-AE90-4898-BF0E-679B935A62C4}" srcOrd="10" destOrd="0" presId="urn:microsoft.com/office/officeart/2005/8/layout/hierarchy4"/>
    <dgm:cxn modelId="{FAD6CD35-449D-42E4-B679-AE814CDFA22A}" type="presParOf" srcId="{DA75E47F-AE90-4898-BF0E-679B935A62C4}" destId="{0676201F-5C87-4C22-A4F6-5EEDA8BE9439}" srcOrd="0" destOrd="0" presId="urn:microsoft.com/office/officeart/2005/8/layout/hierarchy4"/>
    <dgm:cxn modelId="{43E684D1-EA0F-48AA-873D-E1D75C78BA73}" type="presParOf" srcId="{DA75E47F-AE90-4898-BF0E-679B935A62C4}" destId="{FBA89915-A0BC-4C55-AB76-CEC9EF9E4A7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9A1B5E-D250-446D-AD23-D472DB6A192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EA4A76C-0E12-41AC-8D3A-372D3DEDD62A}">
      <dgm:prSet phldrT="[文字]"/>
      <dgm:spPr/>
      <dgm:t>
        <a:bodyPr/>
        <a:lstStyle/>
        <a:p>
          <a:r>
            <a:rPr lang="zh-TW" altLang="en-US" dirty="0" smtClean="0"/>
            <a:t>文件分析</a:t>
          </a:r>
          <a:endParaRPr lang="zh-TW" altLang="en-US" dirty="0"/>
        </a:p>
      </dgm:t>
    </dgm:pt>
    <dgm:pt modelId="{15CF27CF-C60F-421A-844F-18BAB7BCFFB8}" type="parTrans" cxnId="{A6D56D69-576E-42DC-B287-0145A2110329}">
      <dgm:prSet/>
      <dgm:spPr/>
      <dgm:t>
        <a:bodyPr/>
        <a:lstStyle/>
        <a:p>
          <a:endParaRPr lang="zh-TW" altLang="en-US"/>
        </a:p>
      </dgm:t>
    </dgm:pt>
    <dgm:pt modelId="{5883BCEE-E13C-469D-8CFC-CF45BE055048}" type="sibTrans" cxnId="{A6D56D69-576E-42DC-B287-0145A2110329}">
      <dgm:prSet/>
      <dgm:spPr/>
      <dgm:t>
        <a:bodyPr/>
        <a:lstStyle/>
        <a:p>
          <a:endParaRPr lang="zh-TW" altLang="en-US"/>
        </a:p>
      </dgm:t>
    </dgm:pt>
    <dgm:pt modelId="{23254F50-1E26-47AD-81B0-E65DBE888764}">
      <dgm:prSet phldrT="[文字]"/>
      <dgm:spPr/>
      <dgm:t>
        <a:bodyPr/>
        <a:lstStyle/>
        <a:p>
          <a:r>
            <a:rPr lang="zh-TW" altLang="en-US" dirty="0" smtClean="0"/>
            <a:t>內容分析</a:t>
          </a:r>
          <a:endParaRPr lang="zh-TW" altLang="en-US" dirty="0"/>
        </a:p>
      </dgm:t>
    </dgm:pt>
    <dgm:pt modelId="{DA3E2A30-85D0-4C0C-8328-0457CA8863EC}" type="parTrans" cxnId="{7F19426E-34F8-4AE3-BC95-2408BC5EAFD9}">
      <dgm:prSet/>
      <dgm:spPr/>
      <dgm:t>
        <a:bodyPr/>
        <a:lstStyle/>
        <a:p>
          <a:endParaRPr lang="zh-TW" altLang="en-US"/>
        </a:p>
      </dgm:t>
    </dgm:pt>
    <dgm:pt modelId="{81BE37A0-A6F8-42F3-AC52-5F7783DAD73C}" type="sibTrans" cxnId="{7F19426E-34F8-4AE3-BC95-2408BC5EAFD9}">
      <dgm:prSet/>
      <dgm:spPr/>
      <dgm:t>
        <a:bodyPr/>
        <a:lstStyle/>
        <a:p>
          <a:endParaRPr lang="zh-TW" altLang="en-US"/>
        </a:p>
      </dgm:t>
    </dgm:pt>
    <dgm:pt modelId="{9247E5AB-5282-467A-979E-E611F923DF11}">
      <dgm:prSet phldrT="[文字]"/>
      <dgm:spPr/>
      <dgm:t>
        <a:bodyPr/>
        <a:lstStyle/>
        <a:p>
          <a:r>
            <a:rPr lang="zh-TW" altLang="en-US" dirty="0" smtClean="0"/>
            <a:t>訪談</a:t>
          </a:r>
          <a:endParaRPr lang="zh-TW" altLang="en-US" dirty="0"/>
        </a:p>
      </dgm:t>
    </dgm:pt>
    <dgm:pt modelId="{2261FC3F-3B32-4679-B92A-5CA941EAD23E}" type="parTrans" cxnId="{DC6AAB48-D707-4974-8905-D30E2DC774A5}">
      <dgm:prSet/>
      <dgm:spPr/>
      <dgm:t>
        <a:bodyPr/>
        <a:lstStyle/>
        <a:p>
          <a:endParaRPr lang="zh-TW" altLang="en-US"/>
        </a:p>
      </dgm:t>
    </dgm:pt>
    <dgm:pt modelId="{6FCE8EBA-AA39-470D-8231-B21539049180}" type="sibTrans" cxnId="{DC6AAB48-D707-4974-8905-D30E2DC774A5}">
      <dgm:prSet/>
      <dgm:spPr/>
      <dgm:t>
        <a:bodyPr/>
        <a:lstStyle/>
        <a:p>
          <a:endParaRPr lang="zh-TW" altLang="en-US"/>
        </a:p>
      </dgm:t>
    </dgm:pt>
    <dgm:pt modelId="{D4962329-030B-4D1D-B40F-4E36B939FF57}">
      <dgm:prSet phldrT="[文字]"/>
      <dgm:spPr/>
      <dgm:t>
        <a:bodyPr/>
        <a:lstStyle/>
        <a:p>
          <a:r>
            <a:rPr lang="zh-TW" altLang="en-US" dirty="0" smtClean="0"/>
            <a:t>調查</a:t>
          </a:r>
          <a:endParaRPr lang="zh-TW" altLang="en-US" dirty="0"/>
        </a:p>
      </dgm:t>
    </dgm:pt>
    <dgm:pt modelId="{CB28CD61-7291-43E6-B915-073D3D0B3EEB}" type="parTrans" cxnId="{09D9B95C-3310-4234-80C2-FF5433D5B13E}">
      <dgm:prSet/>
      <dgm:spPr/>
      <dgm:t>
        <a:bodyPr/>
        <a:lstStyle/>
        <a:p>
          <a:endParaRPr lang="zh-TW" altLang="en-US"/>
        </a:p>
      </dgm:t>
    </dgm:pt>
    <dgm:pt modelId="{FB5CEB79-856F-4CE9-9D27-C95D541FB7F2}" type="sibTrans" cxnId="{09D9B95C-3310-4234-80C2-FF5433D5B13E}">
      <dgm:prSet/>
      <dgm:spPr/>
      <dgm:t>
        <a:bodyPr/>
        <a:lstStyle/>
        <a:p>
          <a:endParaRPr lang="zh-TW" altLang="en-US"/>
        </a:p>
      </dgm:t>
    </dgm:pt>
    <dgm:pt modelId="{356E1BCC-76B1-43E8-B302-D78166C819EE}">
      <dgm:prSet phldrT="[文字]"/>
      <dgm:spPr/>
      <dgm:t>
        <a:bodyPr/>
        <a:lstStyle/>
        <a:p>
          <a:r>
            <a:rPr lang="zh-TW" altLang="en-US" dirty="0" smtClean="0"/>
            <a:t>觀察</a:t>
          </a:r>
          <a:endParaRPr lang="zh-TW" altLang="en-US" dirty="0"/>
        </a:p>
      </dgm:t>
    </dgm:pt>
    <dgm:pt modelId="{B8F14B39-910B-4085-A387-B1E5B1292897}" type="parTrans" cxnId="{4E437037-B606-4DBF-8A3B-FFB7FE785AF6}">
      <dgm:prSet/>
      <dgm:spPr/>
      <dgm:t>
        <a:bodyPr/>
        <a:lstStyle/>
        <a:p>
          <a:endParaRPr lang="zh-TW" altLang="en-US"/>
        </a:p>
      </dgm:t>
    </dgm:pt>
    <dgm:pt modelId="{3C7A2689-7AC5-4CF9-987B-DCCCC282A034}" type="sibTrans" cxnId="{4E437037-B606-4DBF-8A3B-FFB7FE785AF6}">
      <dgm:prSet/>
      <dgm:spPr/>
      <dgm:t>
        <a:bodyPr/>
        <a:lstStyle/>
        <a:p>
          <a:endParaRPr lang="zh-TW" altLang="en-US"/>
        </a:p>
      </dgm:t>
    </dgm:pt>
    <dgm:pt modelId="{F4378C55-1E37-4098-BF0B-3C8C4FCFB6B8}">
      <dgm:prSet/>
      <dgm:spPr/>
      <dgm:t>
        <a:bodyPr/>
        <a:lstStyle/>
        <a:p>
          <a:r>
            <a:rPr lang="zh-TW" altLang="en-US" dirty="0" smtClean="0"/>
            <a:t>會議對話與討論</a:t>
          </a:r>
          <a:endParaRPr lang="zh-TW" altLang="en-US" dirty="0"/>
        </a:p>
      </dgm:t>
    </dgm:pt>
    <dgm:pt modelId="{393255AB-E2DF-40E6-82AC-4225EFB2A3E9}" type="parTrans" cxnId="{5665F581-33E4-4EB9-BB40-02117F9D5DA8}">
      <dgm:prSet/>
      <dgm:spPr/>
      <dgm:t>
        <a:bodyPr/>
        <a:lstStyle/>
        <a:p>
          <a:endParaRPr lang="zh-TW" altLang="en-US"/>
        </a:p>
      </dgm:t>
    </dgm:pt>
    <dgm:pt modelId="{8F57C9E3-C3B3-4AB3-BF4F-9B86613CC116}" type="sibTrans" cxnId="{5665F581-33E4-4EB9-BB40-02117F9D5DA8}">
      <dgm:prSet/>
      <dgm:spPr/>
      <dgm:t>
        <a:bodyPr/>
        <a:lstStyle/>
        <a:p>
          <a:endParaRPr lang="zh-TW" altLang="en-US"/>
        </a:p>
      </dgm:t>
    </dgm:pt>
    <dgm:pt modelId="{09FE1076-6DFF-442B-82EA-5444667AE498}">
      <dgm:prSet/>
      <dgm:spPr/>
      <dgm:t>
        <a:bodyPr/>
        <a:lstStyle/>
        <a:p>
          <a:r>
            <a:rPr lang="zh-TW" altLang="en-US" dirty="0" smtClean="0"/>
            <a:t>多元化學習成就評量</a:t>
          </a:r>
          <a:endParaRPr lang="zh-TW" altLang="en-US" dirty="0"/>
        </a:p>
      </dgm:t>
    </dgm:pt>
    <dgm:pt modelId="{E914298F-8C55-485A-8A20-E965BD84C24C}" type="parTrans" cxnId="{9D6AE31F-E293-40A6-BBC7-E9FC6839968D}">
      <dgm:prSet/>
      <dgm:spPr/>
      <dgm:t>
        <a:bodyPr/>
        <a:lstStyle/>
        <a:p>
          <a:endParaRPr lang="zh-TW" altLang="en-US"/>
        </a:p>
      </dgm:t>
    </dgm:pt>
    <dgm:pt modelId="{2A876357-6F71-4469-81D2-322967F106B1}" type="sibTrans" cxnId="{9D6AE31F-E293-40A6-BBC7-E9FC6839968D}">
      <dgm:prSet/>
      <dgm:spPr/>
      <dgm:t>
        <a:bodyPr/>
        <a:lstStyle/>
        <a:p>
          <a:endParaRPr lang="zh-TW" altLang="en-US"/>
        </a:p>
      </dgm:t>
    </dgm:pt>
    <dgm:pt modelId="{CD6641B7-BF2A-4D1C-8A92-145FA5345664}" type="pres">
      <dgm:prSet presAssocID="{179A1B5E-D250-446D-AD23-D472DB6A1924}" presName="diagram" presStyleCnt="0">
        <dgm:presLayoutVars>
          <dgm:dir/>
          <dgm:resizeHandles val="exact"/>
        </dgm:presLayoutVars>
      </dgm:prSet>
      <dgm:spPr/>
    </dgm:pt>
    <dgm:pt modelId="{ECD11148-20B7-45DB-8035-22F840A59DA8}" type="pres">
      <dgm:prSet presAssocID="{FEA4A76C-0E12-41AC-8D3A-372D3DEDD62A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8E9755-7B7C-4F19-BC08-1ACB08D366CF}" type="pres">
      <dgm:prSet presAssocID="{5883BCEE-E13C-469D-8CFC-CF45BE055048}" presName="sibTrans" presStyleCnt="0"/>
      <dgm:spPr/>
    </dgm:pt>
    <dgm:pt modelId="{07B55467-628B-470E-A4EE-6E6DED3DDFD2}" type="pres">
      <dgm:prSet presAssocID="{23254F50-1E26-47AD-81B0-E65DBE888764}" presName="node" presStyleLbl="node1" presStyleIdx="1" presStyleCnt="7">
        <dgm:presLayoutVars>
          <dgm:bulletEnabled val="1"/>
        </dgm:presLayoutVars>
      </dgm:prSet>
      <dgm:spPr/>
    </dgm:pt>
    <dgm:pt modelId="{7C17DB17-0F69-4160-9ECE-3710FE27D433}" type="pres">
      <dgm:prSet presAssocID="{81BE37A0-A6F8-42F3-AC52-5F7783DAD73C}" presName="sibTrans" presStyleCnt="0"/>
      <dgm:spPr/>
    </dgm:pt>
    <dgm:pt modelId="{325A39C6-2658-4D57-A8FC-B023FF20869F}" type="pres">
      <dgm:prSet presAssocID="{9247E5AB-5282-467A-979E-E611F923DF11}" presName="node" presStyleLbl="node1" presStyleIdx="2" presStyleCnt="7">
        <dgm:presLayoutVars>
          <dgm:bulletEnabled val="1"/>
        </dgm:presLayoutVars>
      </dgm:prSet>
      <dgm:spPr/>
    </dgm:pt>
    <dgm:pt modelId="{7BA76AFB-9085-4464-80CB-DB28914F08F3}" type="pres">
      <dgm:prSet presAssocID="{6FCE8EBA-AA39-470D-8231-B21539049180}" presName="sibTrans" presStyleCnt="0"/>
      <dgm:spPr/>
    </dgm:pt>
    <dgm:pt modelId="{66023154-E7DE-4024-8CD4-3971055BD1AD}" type="pres">
      <dgm:prSet presAssocID="{D4962329-030B-4D1D-B40F-4E36B939FF57}" presName="node" presStyleLbl="node1" presStyleIdx="3" presStyleCnt="7">
        <dgm:presLayoutVars>
          <dgm:bulletEnabled val="1"/>
        </dgm:presLayoutVars>
      </dgm:prSet>
      <dgm:spPr/>
    </dgm:pt>
    <dgm:pt modelId="{74949861-17EC-47A1-B5C7-10365692BA24}" type="pres">
      <dgm:prSet presAssocID="{FB5CEB79-856F-4CE9-9D27-C95D541FB7F2}" presName="sibTrans" presStyleCnt="0"/>
      <dgm:spPr/>
    </dgm:pt>
    <dgm:pt modelId="{18765417-6A56-4914-88EE-06AD33D1DC26}" type="pres">
      <dgm:prSet presAssocID="{356E1BCC-76B1-43E8-B302-D78166C819EE}" presName="node" presStyleLbl="node1" presStyleIdx="4" presStyleCnt="7">
        <dgm:presLayoutVars>
          <dgm:bulletEnabled val="1"/>
        </dgm:presLayoutVars>
      </dgm:prSet>
      <dgm:spPr/>
    </dgm:pt>
    <dgm:pt modelId="{8CDEE384-A6C6-4DF2-BA2B-E8DCA224CBBD}" type="pres">
      <dgm:prSet presAssocID="{3C7A2689-7AC5-4CF9-987B-DCCCC282A034}" presName="sibTrans" presStyleCnt="0"/>
      <dgm:spPr/>
    </dgm:pt>
    <dgm:pt modelId="{3BB3A3FA-FF70-4A3D-BBAD-D89FD83B6A49}" type="pres">
      <dgm:prSet presAssocID="{F4378C55-1E37-4098-BF0B-3C8C4FCFB6B8}" presName="node" presStyleLbl="node1" presStyleIdx="5" presStyleCnt="7">
        <dgm:presLayoutVars>
          <dgm:bulletEnabled val="1"/>
        </dgm:presLayoutVars>
      </dgm:prSet>
      <dgm:spPr/>
    </dgm:pt>
    <dgm:pt modelId="{7D445508-D738-4759-85D7-31D255729A28}" type="pres">
      <dgm:prSet presAssocID="{8F57C9E3-C3B3-4AB3-BF4F-9B86613CC116}" presName="sibTrans" presStyleCnt="0"/>
      <dgm:spPr/>
    </dgm:pt>
    <dgm:pt modelId="{346CCA45-E350-459C-B257-E2E536F45C06}" type="pres">
      <dgm:prSet presAssocID="{09FE1076-6DFF-442B-82EA-5444667AE498}" presName="node" presStyleLbl="node1" presStyleIdx="6" presStyleCnt="7">
        <dgm:presLayoutVars>
          <dgm:bulletEnabled val="1"/>
        </dgm:presLayoutVars>
      </dgm:prSet>
      <dgm:spPr/>
    </dgm:pt>
  </dgm:ptLst>
  <dgm:cxnLst>
    <dgm:cxn modelId="{5665F581-33E4-4EB9-BB40-02117F9D5DA8}" srcId="{179A1B5E-D250-446D-AD23-D472DB6A1924}" destId="{F4378C55-1E37-4098-BF0B-3C8C4FCFB6B8}" srcOrd="5" destOrd="0" parTransId="{393255AB-E2DF-40E6-82AC-4225EFB2A3E9}" sibTransId="{8F57C9E3-C3B3-4AB3-BF4F-9B86613CC116}"/>
    <dgm:cxn modelId="{09D9B95C-3310-4234-80C2-FF5433D5B13E}" srcId="{179A1B5E-D250-446D-AD23-D472DB6A1924}" destId="{D4962329-030B-4D1D-B40F-4E36B939FF57}" srcOrd="3" destOrd="0" parTransId="{CB28CD61-7291-43E6-B915-073D3D0B3EEB}" sibTransId="{FB5CEB79-856F-4CE9-9D27-C95D541FB7F2}"/>
    <dgm:cxn modelId="{2B5E08A3-8B69-4118-89D2-FB8F7CF3F1A1}" type="presOf" srcId="{F4378C55-1E37-4098-BF0B-3C8C4FCFB6B8}" destId="{3BB3A3FA-FF70-4A3D-BBAD-D89FD83B6A49}" srcOrd="0" destOrd="0" presId="urn:microsoft.com/office/officeart/2005/8/layout/default"/>
    <dgm:cxn modelId="{7F19426E-34F8-4AE3-BC95-2408BC5EAFD9}" srcId="{179A1B5E-D250-446D-AD23-D472DB6A1924}" destId="{23254F50-1E26-47AD-81B0-E65DBE888764}" srcOrd="1" destOrd="0" parTransId="{DA3E2A30-85D0-4C0C-8328-0457CA8863EC}" sibTransId="{81BE37A0-A6F8-42F3-AC52-5F7783DAD73C}"/>
    <dgm:cxn modelId="{B72885A4-3AD8-45B0-9B1E-2E4BA12679D6}" type="presOf" srcId="{9247E5AB-5282-467A-979E-E611F923DF11}" destId="{325A39C6-2658-4D57-A8FC-B023FF20869F}" srcOrd="0" destOrd="0" presId="urn:microsoft.com/office/officeart/2005/8/layout/default"/>
    <dgm:cxn modelId="{A6D56D69-576E-42DC-B287-0145A2110329}" srcId="{179A1B5E-D250-446D-AD23-D472DB6A1924}" destId="{FEA4A76C-0E12-41AC-8D3A-372D3DEDD62A}" srcOrd="0" destOrd="0" parTransId="{15CF27CF-C60F-421A-844F-18BAB7BCFFB8}" sibTransId="{5883BCEE-E13C-469D-8CFC-CF45BE055048}"/>
    <dgm:cxn modelId="{24B5BDD6-DB63-4784-B627-3A81AED21936}" type="presOf" srcId="{09FE1076-6DFF-442B-82EA-5444667AE498}" destId="{346CCA45-E350-459C-B257-E2E536F45C06}" srcOrd="0" destOrd="0" presId="urn:microsoft.com/office/officeart/2005/8/layout/default"/>
    <dgm:cxn modelId="{F08DB9F2-35E3-4B5A-9F24-D8849F8B5ABF}" type="presOf" srcId="{179A1B5E-D250-446D-AD23-D472DB6A1924}" destId="{CD6641B7-BF2A-4D1C-8A92-145FA5345664}" srcOrd="0" destOrd="0" presId="urn:microsoft.com/office/officeart/2005/8/layout/default"/>
    <dgm:cxn modelId="{65E9F3AB-EDBC-48F7-BF34-C9B523179335}" type="presOf" srcId="{FEA4A76C-0E12-41AC-8D3A-372D3DEDD62A}" destId="{ECD11148-20B7-45DB-8035-22F840A59DA8}" srcOrd="0" destOrd="0" presId="urn:microsoft.com/office/officeart/2005/8/layout/default"/>
    <dgm:cxn modelId="{DC6AAB48-D707-4974-8905-D30E2DC774A5}" srcId="{179A1B5E-D250-446D-AD23-D472DB6A1924}" destId="{9247E5AB-5282-467A-979E-E611F923DF11}" srcOrd="2" destOrd="0" parTransId="{2261FC3F-3B32-4679-B92A-5CA941EAD23E}" sibTransId="{6FCE8EBA-AA39-470D-8231-B21539049180}"/>
    <dgm:cxn modelId="{4E437037-B606-4DBF-8A3B-FFB7FE785AF6}" srcId="{179A1B5E-D250-446D-AD23-D472DB6A1924}" destId="{356E1BCC-76B1-43E8-B302-D78166C819EE}" srcOrd="4" destOrd="0" parTransId="{B8F14B39-910B-4085-A387-B1E5B1292897}" sibTransId="{3C7A2689-7AC5-4CF9-987B-DCCCC282A034}"/>
    <dgm:cxn modelId="{7E398F9B-9BEB-46D6-84A1-0ED54C2CDA0B}" type="presOf" srcId="{356E1BCC-76B1-43E8-B302-D78166C819EE}" destId="{18765417-6A56-4914-88EE-06AD33D1DC26}" srcOrd="0" destOrd="0" presId="urn:microsoft.com/office/officeart/2005/8/layout/default"/>
    <dgm:cxn modelId="{9D6AE31F-E293-40A6-BBC7-E9FC6839968D}" srcId="{179A1B5E-D250-446D-AD23-D472DB6A1924}" destId="{09FE1076-6DFF-442B-82EA-5444667AE498}" srcOrd="6" destOrd="0" parTransId="{E914298F-8C55-485A-8A20-E965BD84C24C}" sibTransId="{2A876357-6F71-4469-81D2-322967F106B1}"/>
    <dgm:cxn modelId="{30ECA69B-0AAD-4259-BD74-8639C207CC02}" type="presOf" srcId="{23254F50-1E26-47AD-81B0-E65DBE888764}" destId="{07B55467-628B-470E-A4EE-6E6DED3DDFD2}" srcOrd="0" destOrd="0" presId="urn:microsoft.com/office/officeart/2005/8/layout/default"/>
    <dgm:cxn modelId="{1ECE7DB5-0862-4E02-B413-0F60EB4F8E97}" type="presOf" srcId="{D4962329-030B-4D1D-B40F-4E36B939FF57}" destId="{66023154-E7DE-4024-8CD4-3971055BD1AD}" srcOrd="0" destOrd="0" presId="urn:microsoft.com/office/officeart/2005/8/layout/default"/>
    <dgm:cxn modelId="{58C5D522-0546-4E78-AFBB-926D8DFF64BE}" type="presParOf" srcId="{CD6641B7-BF2A-4D1C-8A92-145FA5345664}" destId="{ECD11148-20B7-45DB-8035-22F840A59DA8}" srcOrd="0" destOrd="0" presId="urn:microsoft.com/office/officeart/2005/8/layout/default"/>
    <dgm:cxn modelId="{BD1DD588-24B6-4EFD-860D-056E9B5B6A0B}" type="presParOf" srcId="{CD6641B7-BF2A-4D1C-8A92-145FA5345664}" destId="{088E9755-7B7C-4F19-BC08-1ACB08D366CF}" srcOrd="1" destOrd="0" presId="urn:microsoft.com/office/officeart/2005/8/layout/default"/>
    <dgm:cxn modelId="{D978532A-D25B-4C0D-B406-721484E6928F}" type="presParOf" srcId="{CD6641B7-BF2A-4D1C-8A92-145FA5345664}" destId="{07B55467-628B-470E-A4EE-6E6DED3DDFD2}" srcOrd="2" destOrd="0" presId="urn:microsoft.com/office/officeart/2005/8/layout/default"/>
    <dgm:cxn modelId="{508D6015-3EC7-4CC8-99F5-C2F8E09F9117}" type="presParOf" srcId="{CD6641B7-BF2A-4D1C-8A92-145FA5345664}" destId="{7C17DB17-0F69-4160-9ECE-3710FE27D433}" srcOrd="3" destOrd="0" presId="urn:microsoft.com/office/officeart/2005/8/layout/default"/>
    <dgm:cxn modelId="{941EA63B-C622-4487-BD55-E391E086EBBE}" type="presParOf" srcId="{CD6641B7-BF2A-4D1C-8A92-145FA5345664}" destId="{325A39C6-2658-4D57-A8FC-B023FF20869F}" srcOrd="4" destOrd="0" presId="urn:microsoft.com/office/officeart/2005/8/layout/default"/>
    <dgm:cxn modelId="{5F3DF97F-0B34-4B59-A294-8DCF88BA15D4}" type="presParOf" srcId="{CD6641B7-BF2A-4D1C-8A92-145FA5345664}" destId="{7BA76AFB-9085-4464-80CB-DB28914F08F3}" srcOrd="5" destOrd="0" presId="urn:microsoft.com/office/officeart/2005/8/layout/default"/>
    <dgm:cxn modelId="{D9A4D154-E29D-43C0-9750-9005EB33749A}" type="presParOf" srcId="{CD6641B7-BF2A-4D1C-8A92-145FA5345664}" destId="{66023154-E7DE-4024-8CD4-3971055BD1AD}" srcOrd="6" destOrd="0" presId="urn:microsoft.com/office/officeart/2005/8/layout/default"/>
    <dgm:cxn modelId="{3B0A805A-BE54-4682-8260-A17890A5CA30}" type="presParOf" srcId="{CD6641B7-BF2A-4D1C-8A92-145FA5345664}" destId="{74949861-17EC-47A1-B5C7-10365692BA24}" srcOrd="7" destOrd="0" presId="urn:microsoft.com/office/officeart/2005/8/layout/default"/>
    <dgm:cxn modelId="{933E6BC5-6DB6-4EDB-BDFC-E716CDDF0EE6}" type="presParOf" srcId="{CD6641B7-BF2A-4D1C-8A92-145FA5345664}" destId="{18765417-6A56-4914-88EE-06AD33D1DC26}" srcOrd="8" destOrd="0" presId="urn:microsoft.com/office/officeart/2005/8/layout/default"/>
    <dgm:cxn modelId="{5B266B87-C095-46D2-AC5A-68F47786CA53}" type="presParOf" srcId="{CD6641B7-BF2A-4D1C-8A92-145FA5345664}" destId="{8CDEE384-A6C6-4DF2-BA2B-E8DCA224CBBD}" srcOrd="9" destOrd="0" presId="urn:microsoft.com/office/officeart/2005/8/layout/default"/>
    <dgm:cxn modelId="{5653092E-48D3-4D88-98CA-3A7FB5839181}" type="presParOf" srcId="{CD6641B7-BF2A-4D1C-8A92-145FA5345664}" destId="{3BB3A3FA-FF70-4A3D-BBAD-D89FD83B6A49}" srcOrd="10" destOrd="0" presId="urn:microsoft.com/office/officeart/2005/8/layout/default"/>
    <dgm:cxn modelId="{D81AAC45-F0BD-4D7E-9C87-E616F9A5DBBE}" type="presParOf" srcId="{CD6641B7-BF2A-4D1C-8A92-145FA5345664}" destId="{7D445508-D738-4759-85D7-31D255729A28}" srcOrd="11" destOrd="0" presId="urn:microsoft.com/office/officeart/2005/8/layout/default"/>
    <dgm:cxn modelId="{36503E92-094F-4213-8AED-E5C1C2EB94C5}" type="presParOf" srcId="{CD6641B7-BF2A-4D1C-8A92-145FA5345664}" destId="{346CCA45-E350-459C-B257-E2E536F45C06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C62FD9B-6B65-47C9-B47C-94AC692ECFA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B2FA6DD-6154-4747-9CFD-E1120EDBA079}">
      <dgm:prSet phldrT="[文字]" custT="1"/>
      <dgm:spPr/>
      <dgm:t>
        <a:bodyPr/>
        <a:lstStyle/>
        <a:p>
          <a:r>
            <a:rPr lang="zh-TW" altLang="en-US" sz="1800" b="1" dirty="0" smtClean="0"/>
            <a:t>評鑑目的</a:t>
          </a:r>
          <a:endParaRPr lang="zh-TW" altLang="en-US" sz="1800" b="1" dirty="0"/>
        </a:p>
      </dgm:t>
    </dgm:pt>
    <dgm:pt modelId="{C4BCB433-6C05-4F47-8B50-BD77EFDF5845}" type="parTrans" cxnId="{01FCD495-FD6E-4E65-9E6B-67127BBB7FC4}">
      <dgm:prSet/>
      <dgm:spPr/>
      <dgm:t>
        <a:bodyPr/>
        <a:lstStyle/>
        <a:p>
          <a:endParaRPr lang="zh-TW" altLang="en-US" sz="2400" b="1"/>
        </a:p>
      </dgm:t>
    </dgm:pt>
    <dgm:pt modelId="{B6FF6984-4831-434A-A8C2-B5A60F2AE7D6}" type="sibTrans" cxnId="{01FCD495-FD6E-4E65-9E6B-67127BBB7FC4}">
      <dgm:prSet/>
      <dgm:spPr/>
      <dgm:t>
        <a:bodyPr/>
        <a:lstStyle/>
        <a:p>
          <a:endParaRPr lang="zh-TW" altLang="en-US" sz="2400" b="1"/>
        </a:p>
      </dgm:t>
    </dgm:pt>
    <dgm:pt modelId="{A2DEA754-83CF-4E17-BEDD-138AC3E7BF13}">
      <dgm:prSet phldrT="[文字]" custT="1"/>
      <dgm:spPr/>
      <dgm:t>
        <a:bodyPr/>
        <a:lstStyle/>
        <a:p>
          <a:r>
            <a:rPr lang="zh-TW" altLang="en-US" sz="1800" b="1" dirty="0" smtClean="0"/>
            <a:t>評鑑對象</a:t>
          </a:r>
          <a:endParaRPr lang="zh-TW" altLang="en-US" sz="1800" b="1" dirty="0"/>
        </a:p>
      </dgm:t>
    </dgm:pt>
    <dgm:pt modelId="{C10C803D-502C-4B14-9861-D5834065D03C}" type="parTrans" cxnId="{1BB1D2D9-CE88-42CE-B3DE-CB029483DB3C}">
      <dgm:prSet/>
      <dgm:spPr/>
      <dgm:t>
        <a:bodyPr/>
        <a:lstStyle/>
        <a:p>
          <a:endParaRPr lang="zh-TW" altLang="en-US" sz="2400" b="1"/>
        </a:p>
      </dgm:t>
    </dgm:pt>
    <dgm:pt modelId="{B5008064-2B8F-4F0B-921C-F6D04CC4887D}" type="sibTrans" cxnId="{1BB1D2D9-CE88-42CE-B3DE-CB029483DB3C}">
      <dgm:prSet/>
      <dgm:spPr/>
      <dgm:t>
        <a:bodyPr/>
        <a:lstStyle/>
        <a:p>
          <a:endParaRPr lang="zh-TW" altLang="en-US" sz="2400" b="1"/>
        </a:p>
      </dgm:t>
    </dgm:pt>
    <dgm:pt modelId="{DA0F63C2-E6AA-43EF-8496-3846368F6CC2}">
      <dgm:prSet phldrT="[文字]" custT="1"/>
      <dgm:spPr/>
      <dgm:t>
        <a:bodyPr/>
        <a:lstStyle/>
        <a:p>
          <a:r>
            <a:rPr lang="zh-TW" altLang="en-US" sz="1800" b="1" dirty="0" smtClean="0"/>
            <a:t>評鑑重點</a:t>
          </a:r>
          <a:endParaRPr lang="zh-TW" altLang="en-US" sz="1800" b="1" dirty="0"/>
        </a:p>
      </dgm:t>
    </dgm:pt>
    <dgm:pt modelId="{36B568CF-6C69-40DD-BBE4-866F1377051B}" type="parTrans" cxnId="{E35425A2-30AD-4474-A96E-DF3E72DA1631}">
      <dgm:prSet/>
      <dgm:spPr/>
      <dgm:t>
        <a:bodyPr/>
        <a:lstStyle/>
        <a:p>
          <a:endParaRPr lang="zh-TW" altLang="en-US" sz="2400" b="1"/>
        </a:p>
      </dgm:t>
    </dgm:pt>
    <dgm:pt modelId="{E66C5399-5C58-4C45-B208-FAEFAE3D64FC}" type="sibTrans" cxnId="{E35425A2-30AD-4474-A96E-DF3E72DA1631}">
      <dgm:prSet/>
      <dgm:spPr/>
      <dgm:t>
        <a:bodyPr/>
        <a:lstStyle/>
        <a:p>
          <a:endParaRPr lang="zh-TW" altLang="en-US" sz="2400" b="1"/>
        </a:p>
      </dgm:t>
    </dgm:pt>
    <dgm:pt modelId="{479E17EC-516D-4E74-AAF8-AAB090EAA670}">
      <dgm:prSet phldrT="[文字]" custT="1"/>
      <dgm:spPr/>
      <dgm:t>
        <a:bodyPr/>
        <a:lstStyle/>
        <a:p>
          <a:r>
            <a:rPr lang="zh-TW" altLang="en-US" sz="1800" b="1" dirty="0" smtClean="0"/>
            <a:t>資料蒐集方法</a:t>
          </a:r>
          <a:endParaRPr lang="zh-TW" altLang="en-US" sz="1800" b="1" dirty="0"/>
        </a:p>
      </dgm:t>
    </dgm:pt>
    <dgm:pt modelId="{69382BEC-535B-4D20-BA04-48A15C77D707}" type="parTrans" cxnId="{CF418B55-337B-47E1-851A-3E6257692D6F}">
      <dgm:prSet/>
      <dgm:spPr/>
      <dgm:t>
        <a:bodyPr/>
        <a:lstStyle/>
        <a:p>
          <a:endParaRPr lang="zh-TW" altLang="en-US" sz="2400" b="1"/>
        </a:p>
      </dgm:t>
    </dgm:pt>
    <dgm:pt modelId="{50C348BC-B336-4D1F-B2A4-4622287ED622}" type="sibTrans" cxnId="{CF418B55-337B-47E1-851A-3E6257692D6F}">
      <dgm:prSet/>
      <dgm:spPr/>
      <dgm:t>
        <a:bodyPr/>
        <a:lstStyle/>
        <a:p>
          <a:endParaRPr lang="zh-TW" altLang="en-US" sz="2400" b="1"/>
        </a:p>
      </dgm:t>
    </dgm:pt>
    <dgm:pt modelId="{E205B2C6-AC9E-472C-8FAD-BFF3CD8737B9}">
      <dgm:prSet custT="1"/>
      <dgm:spPr/>
      <dgm:t>
        <a:bodyPr/>
        <a:lstStyle/>
        <a:p>
          <a:r>
            <a:rPr lang="zh-TW" altLang="en-US" sz="1800" b="1" dirty="0" smtClean="0"/>
            <a:t>工作時程</a:t>
          </a:r>
          <a:endParaRPr lang="zh-TW" altLang="en-US" sz="1800" b="1" dirty="0"/>
        </a:p>
      </dgm:t>
    </dgm:pt>
    <dgm:pt modelId="{E30779FB-0AE6-4064-B3FE-78C706FCA284}" type="parTrans" cxnId="{D0ACECA3-15BA-4CC5-AB7B-8589F45607C5}">
      <dgm:prSet/>
      <dgm:spPr/>
      <dgm:t>
        <a:bodyPr/>
        <a:lstStyle/>
        <a:p>
          <a:endParaRPr lang="zh-TW" altLang="en-US" sz="2400" b="1"/>
        </a:p>
      </dgm:t>
    </dgm:pt>
    <dgm:pt modelId="{E832E2FD-481D-48DD-9641-FA1FDF494230}" type="sibTrans" cxnId="{D0ACECA3-15BA-4CC5-AB7B-8589F45607C5}">
      <dgm:prSet/>
      <dgm:spPr/>
      <dgm:t>
        <a:bodyPr/>
        <a:lstStyle/>
        <a:p>
          <a:endParaRPr lang="zh-TW" altLang="en-US" sz="2400" b="1"/>
        </a:p>
      </dgm:t>
    </dgm:pt>
    <dgm:pt modelId="{0FAAB72C-A6CD-4A21-BF5F-61C8C979A6BE}">
      <dgm:prSet custT="1"/>
      <dgm:spPr/>
      <dgm:t>
        <a:bodyPr/>
        <a:lstStyle/>
        <a:p>
          <a:r>
            <a:rPr lang="zh-TW" altLang="en-US" sz="1800" b="1" dirty="0" smtClean="0"/>
            <a:t>評鑑結果</a:t>
          </a:r>
          <a:endParaRPr lang="zh-TW" altLang="en-US" sz="1800" b="1" dirty="0"/>
        </a:p>
      </dgm:t>
    </dgm:pt>
    <dgm:pt modelId="{4D689D18-32CE-4E65-8598-D75FA8BBB664}" type="parTrans" cxnId="{B1A98BB9-0CC2-4AA6-A64C-102665A50E7A}">
      <dgm:prSet/>
      <dgm:spPr/>
      <dgm:t>
        <a:bodyPr/>
        <a:lstStyle/>
        <a:p>
          <a:endParaRPr lang="zh-TW" altLang="en-US" sz="2400" b="1"/>
        </a:p>
      </dgm:t>
    </dgm:pt>
    <dgm:pt modelId="{79C3BCAF-6D00-4EAC-AFFF-B89AEE35A484}" type="sibTrans" cxnId="{B1A98BB9-0CC2-4AA6-A64C-102665A50E7A}">
      <dgm:prSet/>
      <dgm:spPr/>
      <dgm:t>
        <a:bodyPr/>
        <a:lstStyle/>
        <a:p>
          <a:endParaRPr lang="zh-TW" altLang="en-US" sz="2400" b="1"/>
        </a:p>
      </dgm:t>
    </dgm:pt>
    <dgm:pt modelId="{819940C8-6224-426B-9DFF-D5637E96AAB5}">
      <dgm:prSet custT="1"/>
      <dgm:spPr/>
      <dgm:t>
        <a:bodyPr/>
        <a:lstStyle/>
        <a:p>
          <a:r>
            <a:rPr lang="zh-TW" altLang="en-US" sz="1800" b="1" dirty="0" smtClean="0"/>
            <a:t>結果運用</a:t>
          </a:r>
          <a:endParaRPr lang="zh-TW" altLang="en-US" sz="1800" b="1" dirty="0"/>
        </a:p>
      </dgm:t>
    </dgm:pt>
    <dgm:pt modelId="{C544B673-2CC7-432B-B5D3-808F045D2DF4}" type="parTrans" cxnId="{F2810FDE-643D-4D64-BC15-7B042FB49F57}">
      <dgm:prSet/>
      <dgm:spPr/>
      <dgm:t>
        <a:bodyPr/>
        <a:lstStyle/>
        <a:p>
          <a:endParaRPr lang="zh-TW" altLang="en-US" sz="2400" b="1"/>
        </a:p>
      </dgm:t>
    </dgm:pt>
    <dgm:pt modelId="{A5436147-CF9C-4FDF-9386-BD379FCCB2D0}" type="sibTrans" cxnId="{F2810FDE-643D-4D64-BC15-7B042FB49F57}">
      <dgm:prSet/>
      <dgm:spPr/>
      <dgm:t>
        <a:bodyPr/>
        <a:lstStyle/>
        <a:p>
          <a:endParaRPr lang="zh-TW" altLang="en-US" sz="2400" b="1"/>
        </a:p>
      </dgm:t>
    </dgm:pt>
    <dgm:pt modelId="{636DA2E1-269B-447E-8AAF-DF6ABFA04DB9}">
      <dgm:prSet/>
      <dgm:spPr/>
      <dgm:t>
        <a:bodyPr/>
        <a:lstStyle/>
        <a:p>
          <a:r>
            <a:rPr lang="zh-TW" altLang="en-US" b="1" dirty="0" smtClean="0"/>
            <a:t>人員分工</a:t>
          </a:r>
          <a:endParaRPr lang="zh-TW" altLang="en-US" b="1" dirty="0"/>
        </a:p>
      </dgm:t>
    </dgm:pt>
    <dgm:pt modelId="{C9033300-C683-4932-92B1-12A64C4E3669}" type="parTrans" cxnId="{C199AABD-62CA-479E-BB05-A702E2743ECB}">
      <dgm:prSet/>
      <dgm:spPr/>
      <dgm:t>
        <a:bodyPr/>
        <a:lstStyle/>
        <a:p>
          <a:endParaRPr lang="zh-TW" altLang="en-US"/>
        </a:p>
      </dgm:t>
    </dgm:pt>
    <dgm:pt modelId="{AE9D1B38-42D1-4C53-A63C-ED9CD797C361}" type="sibTrans" cxnId="{C199AABD-62CA-479E-BB05-A702E2743ECB}">
      <dgm:prSet/>
      <dgm:spPr/>
      <dgm:t>
        <a:bodyPr/>
        <a:lstStyle/>
        <a:p>
          <a:endParaRPr lang="zh-TW" altLang="en-US"/>
        </a:p>
      </dgm:t>
    </dgm:pt>
    <dgm:pt modelId="{F41043DE-913B-4F3A-8984-32F822E690CE}" type="pres">
      <dgm:prSet presAssocID="{FC62FD9B-6B65-47C9-B47C-94AC692ECFAB}" presName="Name0" presStyleCnt="0">
        <dgm:presLayoutVars>
          <dgm:dir/>
          <dgm:resizeHandles val="exact"/>
        </dgm:presLayoutVars>
      </dgm:prSet>
      <dgm:spPr/>
    </dgm:pt>
    <dgm:pt modelId="{D8E61552-4153-4068-B399-81F3AA0AA3AD}" type="pres">
      <dgm:prSet presAssocID="{FC62FD9B-6B65-47C9-B47C-94AC692ECFAB}" presName="cycle" presStyleCnt="0"/>
      <dgm:spPr/>
    </dgm:pt>
    <dgm:pt modelId="{A1B61FD4-6A0B-4688-A68D-B6E085CC8026}" type="pres">
      <dgm:prSet presAssocID="{4B2FA6DD-6154-4747-9CFD-E1120EDBA079}" presName="node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4E681C-2F4A-4B29-85AC-5EDE2712E3F9}" type="pres">
      <dgm:prSet presAssocID="{B6FF6984-4831-434A-A8C2-B5A60F2AE7D6}" presName="sibTransFirstNode" presStyleLbl="bgShp" presStyleIdx="0" presStyleCnt="1"/>
      <dgm:spPr/>
    </dgm:pt>
    <dgm:pt modelId="{794E1903-3BC3-4CB1-B737-F242D28B1C3E}" type="pres">
      <dgm:prSet presAssocID="{A2DEA754-83CF-4E17-BEDD-138AC3E7BF13}" presName="nodeFollowingNodes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A66352-8FDE-4E0B-9508-F9864E7EEACA}" type="pres">
      <dgm:prSet presAssocID="{DA0F63C2-E6AA-43EF-8496-3846368F6CC2}" presName="nodeFollowingNodes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50921C-D205-4A73-8C14-9E8AA7C7A23C}" type="pres">
      <dgm:prSet presAssocID="{636DA2E1-269B-447E-8AAF-DF6ABFA04DB9}" presName="nodeFollowingNodes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4B7CFC-FDE9-47AC-8121-428003186B57}" type="pres">
      <dgm:prSet presAssocID="{479E17EC-516D-4E74-AAF8-AAB090EAA670}" presName="nodeFollowingNodes" presStyleLbl="node1" presStyleIdx="4" presStyleCnt="8">
        <dgm:presLayoutVars>
          <dgm:bulletEnabled val="1"/>
        </dgm:presLayoutVars>
      </dgm:prSet>
      <dgm:spPr/>
    </dgm:pt>
    <dgm:pt modelId="{7BA1E5D0-2733-400D-B707-8A8276B5A601}" type="pres">
      <dgm:prSet presAssocID="{E205B2C6-AC9E-472C-8FAD-BFF3CD8737B9}" presName="nodeFollowingNodes" presStyleLbl="node1" presStyleIdx="5" presStyleCnt="8">
        <dgm:presLayoutVars>
          <dgm:bulletEnabled val="1"/>
        </dgm:presLayoutVars>
      </dgm:prSet>
      <dgm:spPr/>
    </dgm:pt>
    <dgm:pt modelId="{62D793A1-472D-4409-A4CE-488DD916E5EF}" type="pres">
      <dgm:prSet presAssocID="{0FAAB72C-A6CD-4A21-BF5F-61C8C979A6BE}" presName="nodeFollowingNodes" presStyleLbl="node1" presStyleIdx="6" presStyleCnt="8">
        <dgm:presLayoutVars>
          <dgm:bulletEnabled val="1"/>
        </dgm:presLayoutVars>
      </dgm:prSet>
      <dgm:spPr/>
    </dgm:pt>
    <dgm:pt modelId="{7F7F26A0-2D06-4C0B-B8D0-0F6FAEE3CC94}" type="pres">
      <dgm:prSet presAssocID="{819940C8-6224-426B-9DFF-D5637E96AAB5}" presName="nodeFollowingNodes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EE0EE6F-C613-4850-88E2-9254B3721E8A}" type="presOf" srcId="{DA0F63C2-E6AA-43EF-8496-3846368F6CC2}" destId="{E2A66352-8FDE-4E0B-9508-F9864E7EEACA}" srcOrd="0" destOrd="0" presId="urn:microsoft.com/office/officeart/2005/8/layout/cycle3"/>
    <dgm:cxn modelId="{CF418B55-337B-47E1-851A-3E6257692D6F}" srcId="{FC62FD9B-6B65-47C9-B47C-94AC692ECFAB}" destId="{479E17EC-516D-4E74-AAF8-AAB090EAA670}" srcOrd="4" destOrd="0" parTransId="{69382BEC-535B-4D20-BA04-48A15C77D707}" sibTransId="{50C348BC-B336-4D1F-B2A4-4622287ED622}"/>
    <dgm:cxn modelId="{CA4FEF4D-799E-44D9-AF25-3408C89AE155}" type="presOf" srcId="{0FAAB72C-A6CD-4A21-BF5F-61C8C979A6BE}" destId="{62D793A1-472D-4409-A4CE-488DD916E5EF}" srcOrd="0" destOrd="0" presId="urn:microsoft.com/office/officeart/2005/8/layout/cycle3"/>
    <dgm:cxn modelId="{F2810FDE-643D-4D64-BC15-7B042FB49F57}" srcId="{FC62FD9B-6B65-47C9-B47C-94AC692ECFAB}" destId="{819940C8-6224-426B-9DFF-D5637E96AAB5}" srcOrd="7" destOrd="0" parTransId="{C544B673-2CC7-432B-B5D3-808F045D2DF4}" sibTransId="{A5436147-CF9C-4FDF-9386-BD379FCCB2D0}"/>
    <dgm:cxn modelId="{01FCD495-FD6E-4E65-9E6B-67127BBB7FC4}" srcId="{FC62FD9B-6B65-47C9-B47C-94AC692ECFAB}" destId="{4B2FA6DD-6154-4747-9CFD-E1120EDBA079}" srcOrd="0" destOrd="0" parTransId="{C4BCB433-6C05-4F47-8B50-BD77EFDF5845}" sibTransId="{B6FF6984-4831-434A-A8C2-B5A60F2AE7D6}"/>
    <dgm:cxn modelId="{F4DC16A0-47E1-4EC1-8082-DF5FD56E3AE5}" type="presOf" srcId="{479E17EC-516D-4E74-AAF8-AAB090EAA670}" destId="{E04B7CFC-FDE9-47AC-8121-428003186B57}" srcOrd="0" destOrd="0" presId="urn:microsoft.com/office/officeart/2005/8/layout/cycle3"/>
    <dgm:cxn modelId="{852FFEDD-1BFA-4412-B72E-10E84FF824E9}" type="presOf" srcId="{636DA2E1-269B-447E-8AAF-DF6ABFA04DB9}" destId="{AF50921C-D205-4A73-8C14-9E8AA7C7A23C}" srcOrd="0" destOrd="0" presId="urn:microsoft.com/office/officeart/2005/8/layout/cycle3"/>
    <dgm:cxn modelId="{1BB1D2D9-CE88-42CE-B3DE-CB029483DB3C}" srcId="{FC62FD9B-6B65-47C9-B47C-94AC692ECFAB}" destId="{A2DEA754-83CF-4E17-BEDD-138AC3E7BF13}" srcOrd="1" destOrd="0" parTransId="{C10C803D-502C-4B14-9861-D5834065D03C}" sibTransId="{B5008064-2B8F-4F0B-921C-F6D04CC4887D}"/>
    <dgm:cxn modelId="{B1A98BB9-0CC2-4AA6-A64C-102665A50E7A}" srcId="{FC62FD9B-6B65-47C9-B47C-94AC692ECFAB}" destId="{0FAAB72C-A6CD-4A21-BF5F-61C8C979A6BE}" srcOrd="6" destOrd="0" parTransId="{4D689D18-32CE-4E65-8598-D75FA8BBB664}" sibTransId="{79C3BCAF-6D00-4EAC-AFFF-B89AEE35A484}"/>
    <dgm:cxn modelId="{D94A24B6-0348-484B-B4C4-155B87E03E47}" type="presOf" srcId="{819940C8-6224-426B-9DFF-D5637E96AAB5}" destId="{7F7F26A0-2D06-4C0B-B8D0-0F6FAEE3CC94}" srcOrd="0" destOrd="0" presId="urn:microsoft.com/office/officeart/2005/8/layout/cycle3"/>
    <dgm:cxn modelId="{DF5DAC73-8799-45C6-A932-CA72EEAD65D0}" type="presOf" srcId="{FC62FD9B-6B65-47C9-B47C-94AC692ECFAB}" destId="{F41043DE-913B-4F3A-8984-32F822E690CE}" srcOrd="0" destOrd="0" presId="urn:microsoft.com/office/officeart/2005/8/layout/cycle3"/>
    <dgm:cxn modelId="{693F9E54-E458-4132-A829-D251933BA340}" type="presOf" srcId="{4B2FA6DD-6154-4747-9CFD-E1120EDBA079}" destId="{A1B61FD4-6A0B-4688-A68D-B6E085CC8026}" srcOrd="0" destOrd="0" presId="urn:microsoft.com/office/officeart/2005/8/layout/cycle3"/>
    <dgm:cxn modelId="{03281AB1-3049-4D7F-B403-5E36366CD209}" type="presOf" srcId="{A2DEA754-83CF-4E17-BEDD-138AC3E7BF13}" destId="{794E1903-3BC3-4CB1-B737-F242D28B1C3E}" srcOrd="0" destOrd="0" presId="urn:microsoft.com/office/officeart/2005/8/layout/cycle3"/>
    <dgm:cxn modelId="{F63C18CC-5268-49B7-8493-449C7BE43E17}" type="presOf" srcId="{E205B2C6-AC9E-472C-8FAD-BFF3CD8737B9}" destId="{7BA1E5D0-2733-400D-B707-8A8276B5A601}" srcOrd="0" destOrd="0" presId="urn:microsoft.com/office/officeart/2005/8/layout/cycle3"/>
    <dgm:cxn modelId="{E35425A2-30AD-4474-A96E-DF3E72DA1631}" srcId="{FC62FD9B-6B65-47C9-B47C-94AC692ECFAB}" destId="{DA0F63C2-E6AA-43EF-8496-3846368F6CC2}" srcOrd="2" destOrd="0" parTransId="{36B568CF-6C69-40DD-BBE4-866F1377051B}" sibTransId="{E66C5399-5C58-4C45-B208-FAEFAE3D64FC}"/>
    <dgm:cxn modelId="{F60C1ABF-C53B-40BE-9E17-D138F38C8BAE}" type="presOf" srcId="{B6FF6984-4831-434A-A8C2-B5A60F2AE7D6}" destId="{3E4E681C-2F4A-4B29-85AC-5EDE2712E3F9}" srcOrd="0" destOrd="0" presId="urn:microsoft.com/office/officeart/2005/8/layout/cycle3"/>
    <dgm:cxn modelId="{C199AABD-62CA-479E-BB05-A702E2743ECB}" srcId="{FC62FD9B-6B65-47C9-B47C-94AC692ECFAB}" destId="{636DA2E1-269B-447E-8AAF-DF6ABFA04DB9}" srcOrd="3" destOrd="0" parTransId="{C9033300-C683-4932-92B1-12A64C4E3669}" sibTransId="{AE9D1B38-42D1-4C53-A63C-ED9CD797C361}"/>
    <dgm:cxn modelId="{D0ACECA3-15BA-4CC5-AB7B-8589F45607C5}" srcId="{FC62FD9B-6B65-47C9-B47C-94AC692ECFAB}" destId="{E205B2C6-AC9E-472C-8FAD-BFF3CD8737B9}" srcOrd="5" destOrd="0" parTransId="{E30779FB-0AE6-4064-B3FE-78C706FCA284}" sibTransId="{E832E2FD-481D-48DD-9641-FA1FDF494230}"/>
    <dgm:cxn modelId="{3C327407-E5E0-4873-865C-2BAD39C5C92D}" type="presParOf" srcId="{F41043DE-913B-4F3A-8984-32F822E690CE}" destId="{D8E61552-4153-4068-B399-81F3AA0AA3AD}" srcOrd="0" destOrd="0" presId="urn:microsoft.com/office/officeart/2005/8/layout/cycle3"/>
    <dgm:cxn modelId="{795CC974-3F70-451B-B088-3C1E71DB3FF1}" type="presParOf" srcId="{D8E61552-4153-4068-B399-81F3AA0AA3AD}" destId="{A1B61FD4-6A0B-4688-A68D-B6E085CC8026}" srcOrd="0" destOrd="0" presId="urn:microsoft.com/office/officeart/2005/8/layout/cycle3"/>
    <dgm:cxn modelId="{24813EBE-FB5E-4E61-BA23-0A3314517046}" type="presParOf" srcId="{D8E61552-4153-4068-B399-81F3AA0AA3AD}" destId="{3E4E681C-2F4A-4B29-85AC-5EDE2712E3F9}" srcOrd="1" destOrd="0" presId="urn:microsoft.com/office/officeart/2005/8/layout/cycle3"/>
    <dgm:cxn modelId="{42B9695A-CB0F-49AF-BDA7-C351290CDD92}" type="presParOf" srcId="{D8E61552-4153-4068-B399-81F3AA0AA3AD}" destId="{794E1903-3BC3-4CB1-B737-F242D28B1C3E}" srcOrd="2" destOrd="0" presId="urn:microsoft.com/office/officeart/2005/8/layout/cycle3"/>
    <dgm:cxn modelId="{5CE91AB9-0234-4BD9-BF84-695B9BEAA26B}" type="presParOf" srcId="{D8E61552-4153-4068-B399-81F3AA0AA3AD}" destId="{E2A66352-8FDE-4E0B-9508-F9864E7EEACA}" srcOrd="3" destOrd="0" presId="urn:microsoft.com/office/officeart/2005/8/layout/cycle3"/>
    <dgm:cxn modelId="{5DB9ABFA-D3A9-49D7-8C82-80324431632A}" type="presParOf" srcId="{D8E61552-4153-4068-B399-81F3AA0AA3AD}" destId="{AF50921C-D205-4A73-8C14-9E8AA7C7A23C}" srcOrd="4" destOrd="0" presId="urn:microsoft.com/office/officeart/2005/8/layout/cycle3"/>
    <dgm:cxn modelId="{76DA5090-A228-45FE-BC19-3586D24F7B61}" type="presParOf" srcId="{D8E61552-4153-4068-B399-81F3AA0AA3AD}" destId="{E04B7CFC-FDE9-47AC-8121-428003186B57}" srcOrd="5" destOrd="0" presId="urn:microsoft.com/office/officeart/2005/8/layout/cycle3"/>
    <dgm:cxn modelId="{ECF6FB3E-D375-4F5E-ACC6-73117F6F54B5}" type="presParOf" srcId="{D8E61552-4153-4068-B399-81F3AA0AA3AD}" destId="{7BA1E5D0-2733-400D-B707-8A8276B5A601}" srcOrd="6" destOrd="0" presId="urn:microsoft.com/office/officeart/2005/8/layout/cycle3"/>
    <dgm:cxn modelId="{D0F1A707-A187-4046-87D8-EBF207F43E44}" type="presParOf" srcId="{D8E61552-4153-4068-B399-81F3AA0AA3AD}" destId="{62D793A1-472D-4409-A4CE-488DD916E5EF}" srcOrd="7" destOrd="0" presId="urn:microsoft.com/office/officeart/2005/8/layout/cycle3"/>
    <dgm:cxn modelId="{74403539-C929-488C-9180-CACDBC72AB4C}" type="presParOf" srcId="{D8E61552-4153-4068-B399-81F3AA0AA3AD}" destId="{7F7F26A0-2D06-4C0B-B8D0-0F6FAEE3CC94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F22B76-1651-48EF-B8CB-1F87E9F57ABC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53677259-63A9-45DF-BEE4-2734FF5B53F7}">
      <dgm:prSet phldrT="[文字]"/>
      <dgm:spPr/>
      <dgm:t>
        <a:bodyPr/>
        <a:lstStyle/>
        <a:p>
          <a:r>
            <a:rPr lang="zh-TW" altLang="en-US" dirty="0" smtClean="0"/>
            <a:t>改進</a:t>
          </a:r>
          <a:endParaRPr lang="zh-TW" altLang="en-US" dirty="0"/>
        </a:p>
      </dgm:t>
    </dgm:pt>
    <dgm:pt modelId="{0D7C6BCA-4DAD-451A-86C2-E5366E194844}" type="parTrans" cxnId="{52647510-23D4-4FA5-9A54-F4544D83EC32}">
      <dgm:prSet/>
      <dgm:spPr/>
      <dgm:t>
        <a:bodyPr/>
        <a:lstStyle/>
        <a:p>
          <a:endParaRPr lang="zh-TW" altLang="en-US"/>
        </a:p>
      </dgm:t>
    </dgm:pt>
    <dgm:pt modelId="{D5471B6F-710C-49C6-BFDC-6E3B986C2DFC}" type="sibTrans" cxnId="{52647510-23D4-4FA5-9A54-F4544D83EC32}">
      <dgm:prSet/>
      <dgm:spPr/>
      <dgm:t>
        <a:bodyPr/>
        <a:lstStyle/>
        <a:p>
          <a:endParaRPr lang="zh-TW" altLang="en-US"/>
        </a:p>
      </dgm:t>
    </dgm:pt>
    <dgm:pt modelId="{4F3D24CC-EEE1-44CF-86FB-3F99A6B96E76}">
      <dgm:prSet phldrT="[文字]"/>
      <dgm:spPr/>
      <dgm:t>
        <a:bodyPr/>
        <a:lstStyle/>
        <a:p>
          <a:r>
            <a:rPr lang="zh-TW" altLang="en-US" dirty="0" smtClean="0"/>
            <a:t>檢討</a:t>
          </a:r>
          <a:endParaRPr lang="zh-TW" altLang="en-US" dirty="0"/>
        </a:p>
      </dgm:t>
    </dgm:pt>
    <dgm:pt modelId="{4A60D6C1-DB66-4CC3-BF2B-75085F6EB327}" type="parTrans" cxnId="{2C2B5F2E-ABBB-4F94-9B8A-B503F61E88E3}">
      <dgm:prSet/>
      <dgm:spPr/>
      <dgm:t>
        <a:bodyPr/>
        <a:lstStyle/>
        <a:p>
          <a:endParaRPr lang="zh-TW" altLang="en-US"/>
        </a:p>
      </dgm:t>
    </dgm:pt>
    <dgm:pt modelId="{ABC7D3FB-4995-4C22-8F08-5BBA8BBB2181}" type="sibTrans" cxnId="{2C2B5F2E-ABBB-4F94-9B8A-B503F61E88E3}">
      <dgm:prSet/>
      <dgm:spPr/>
      <dgm:t>
        <a:bodyPr/>
        <a:lstStyle/>
        <a:p>
          <a:endParaRPr lang="zh-TW" altLang="en-US"/>
        </a:p>
      </dgm:t>
    </dgm:pt>
    <dgm:pt modelId="{DE737379-8A8F-4D44-A616-B03A671D9E02}" type="pres">
      <dgm:prSet presAssocID="{3AF22B76-1651-48EF-B8CB-1F87E9F57AB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CC3C4EA-552F-4D6C-9F21-B09C04F3D7D9}" type="pres">
      <dgm:prSet presAssocID="{53677259-63A9-45DF-BEE4-2734FF5B53F7}" presName="gear1" presStyleLbl="node1" presStyleIdx="0" presStyleCnt="2">
        <dgm:presLayoutVars>
          <dgm:chMax val="1"/>
          <dgm:bulletEnabled val="1"/>
        </dgm:presLayoutVars>
      </dgm:prSet>
      <dgm:spPr/>
    </dgm:pt>
    <dgm:pt modelId="{B2D72F98-750C-4172-90CA-8F8EEF4D102E}" type="pres">
      <dgm:prSet presAssocID="{53677259-63A9-45DF-BEE4-2734FF5B53F7}" presName="gear1srcNode" presStyleLbl="node1" presStyleIdx="0" presStyleCnt="2"/>
      <dgm:spPr/>
    </dgm:pt>
    <dgm:pt modelId="{B0878B0F-CCDE-4978-8D6C-2FE1DCEADE93}" type="pres">
      <dgm:prSet presAssocID="{53677259-63A9-45DF-BEE4-2734FF5B53F7}" presName="gear1dstNode" presStyleLbl="node1" presStyleIdx="0" presStyleCnt="2"/>
      <dgm:spPr/>
    </dgm:pt>
    <dgm:pt modelId="{5489F21E-B80D-4513-9479-5D58F2B2F6A9}" type="pres">
      <dgm:prSet presAssocID="{4F3D24CC-EEE1-44CF-86FB-3F99A6B96E76}" presName="gear2" presStyleLbl="node1" presStyleIdx="1" presStyleCnt="2">
        <dgm:presLayoutVars>
          <dgm:chMax val="1"/>
          <dgm:bulletEnabled val="1"/>
        </dgm:presLayoutVars>
      </dgm:prSet>
      <dgm:spPr/>
    </dgm:pt>
    <dgm:pt modelId="{646CDAD6-09E0-457A-AFD7-7458F78C4806}" type="pres">
      <dgm:prSet presAssocID="{4F3D24CC-EEE1-44CF-86FB-3F99A6B96E76}" presName="gear2srcNode" presStyleLbl="node1" presStyleIdx="1" presStyleCnt="2"/>
      <dgm:spPr/>
    </dgm:pt>
    <dgm:pt modelId="{0FECCE80-B7E0-4688-BF6E-D1ECF47A2CD9}" type="pres">
      <dgm:prSet presAssocID="{4F3D24CC-EEE1-44CF-86FB-3F99A6B96E76}" presName="gear2dstNode" presStyleLbl="node1" presStyleIdx="1" presStyleCnt="2"/>
      <dgm:spPr/>
    </dgm:pt>
    <dgm:pt modelId="{033AF7E0-9153-4666-9E07-A4E009C93BD5}" type="pres">
      <dgm:prSet presAssocID="{D5471B6F-710C-49C6-BFDC-6E3B986C2DFC}" presName="connector1" presStyleLbl="sibTrans2D1" presStyleIdx="0" presStyleCnt="2"/>
      <dgm:spPr/>
    </dgm:pt>
    <dgm:pt modelId="{A969A68C-F6BD-4DA2-8D37-D59CF921F922}" type="pres">
      <dgm:prSet presAssocID="{ABC7D3FB-4995-4C22-8F08-5BBA8BBB2181}" presName="connector2" presStyleLbl="sibTrans2D1" presStyleIdx="1" presStyleCnt="2"/>
      <dgm:spPr/>
    </dgm:pt>
  </dgm:ptLst>
  <dgm:cxnLst>
    <dgm:cxn modelId="{B965D2E5-F716-43C4-94F8-DB0394347A5A}" type="presOf" srcId="{53677259-63A9-45DF-BEE4-2734FF5B53F7}" destId="{2CC3C4EA-552F-4D6C-9F21-B09C04F3D7D9}" srcOrd="0" destOrd="0" presId="urn:microsoft.com/office/officeart/2005/8/layout/gear1"/>
    <dgm:cxn modelId="{E12537D6-AE45-45B9-BBEC-5E4EC4D7EC74}" type="presOf" srcId="{3AF22B76-1651-48EF-B8CB-1F87E9F57ABC}" destId="{DE737379-8A8F-4D44-A616-B03A671D9E02}" srcOrd="0" destOrd="0" presId="urn:microsoft.com/office/officeart/2005/8/layout/gear1"/>
    <dgm:cxn modelId="{38A4EF8A-520A-41C1-B592-D752D9C48F02}" type="presOf" srcId="{D5471B6F-710C-49C6-BFDC-6E3B986C2DFC}" destId="{033AF7E0-9153-4666-9E07-A4E009C93BD5}" srcOrd="0" destOrd="0" presId="urn:microsoft.com/office/officeart/2005/8/layout/gear1"/>
    <dgm:cxn modelId="{272C8A5E-EFFC-45CA-BB19-2160802F00E4}" type="presOf" srcId="{4F3D24CC-EEE1-44CF-86FB-3F99A6B96E76}" destId="{5489F21E-B80D-4513-9479-5D58F2B2F6A9}" srcOrd="0" destOrd="0" presId="urn:microsoft.com/office/officeart/2005/8/layout/gear1"/>
    <dgm:cxn modelId="{9CAA1864-D492-4212-8B8B-CE8CA7AB410F}" type="presOf" srcId="{53677259-63A9-45DF-BEE4-2734FF5B53F7}" destId="{B2D72F98-750C-4172-90CA-8F8EEF4D102E}" srcOrd="1" destOrd="0" presId="urn:microsoft.com/office/officeart/2005/8/layout/gear1"/>
    <dgm:cxn modelId="{52647510-23D4-4FA5-9A54-F4544D83EC32}" srcId="{3AF22B76-1651-48EF-B8CB-1F87E9F57ABC}" destId="{53677259-63A9-45DF-BEE4-2734FF5B53F7}" srcOrd="0" destOrd="0" parTransId="{0D7C6BCA-4DAD-451A-86C2-E5366E194844}" sibTransId="{D5471B6F-710C-49C6-BFDC-6E3B986C2DFC}"/>
    <dgm:cxn modelId="{F48AB4DD-4E17-4969-B07A-FA82F37BB837}" type="presOf" srcId="{53677259-63A9-45DF-BEE4-2734FF5B53F7}" destId="{B0878B0F-CCDE-4978-8D6C-2FE1DCEADE93}" srcOrd="2" destOrd="0" presId="urn:microsoft.com/office/officeart/2005/8/layout/gear1"/>
    <dgm:cxn modelId="{ED8CA619-398B-4592-9B13-009D76484C80}" type="presOf" srcId="{4F3D24CC-EEE1-44CF-86FB-3F99A6B96E76}" destId="{646CDAD6-09E0-457A-AFD7-7458F78C4806}" srcOrd="1" destOrd="0" presId="urn:microsoft.com/office/officeart/2005/8/layout/gear1"/>
    <dgm:cxn modelId="{2C2B5F2E-ABBB-4F94-9B8A-B503F61E88E3}" srcId="{3AF22B76-1651-48EF-B8CB-1F87E9F57ABC}" destId="{4F3D24CC-EEE1-44CF-86FB-3F99A6B96E76}" srcOrd="1" destOrd="0" parTransId="{4A60D6C1-DB66-4CC3-BF2B-75085F6EB327}" sibTransId="{ABC7D3FB-4995-4C22-8F08-5BBA8BBB2181}"/>
    <dgm:cxn modelId="{AFFDCB45-1F41-49A2-9F54-CA43AE2DF7A2}" type="presOf" srcId="{4F3D24CC-EEE1-44CF-86FB-3F99A6B96E76}" destId="{0FECCE80-B7E0-4688-BF6E-D1ECF47A2CD9}" srcOrd="2" destOrd="0" presId="urn:microsoft.com/office/officeart/2005/8/layout/gear1"/>
    <dgm:cxn modelId="{1AA6E15E-1BE7-404B-8ADA-27C00FE62193}" type="presOf" srcId="{ABC7D3FB-4995-4C22-8F08-5BBA8BBB2181}" destId="{A969A68C-F6BD-4DA2-8D37-D59CF921F922}" srcOrd="0" destOrd="0" presId="urn:microsoft.com/office/officeart/2005/8/layout/gear1"/>
    <dgm:cxn modelId="{A0A59C76-E623-4EA1-8F55-0D3AD1D03D6A}" type="presParOf" srcId="{DE737379-8A8F-4D44-A616-B03A671D9E02}" destId="{2CC3C4EA-552F-4D6C-9F21-B09C04F3D7D9}" srcOrd="0" destOrd="0" presId="urn:microsoft.com/office/officeart/2005/8/layout/gear1"/>
    <dgm:cxn modelId="{1FE624FE-CA39-4003-9095-DC1DC9154697}" type="presParOf" srcId="{DE737379-8A8F-4D44-A616-B03A671D9E02}" destId="{B2D72F98-750C-4172-90CA-8F8EEF4D102E}" srcOrd="1" destOrd="0" presId="urn:microsoft.com/office/officeart/2005/8/layout/gear1"/>
    <dgm:cxn modelId="{DFABB955-9AEF-45E2-B72D-DED215DFDE9D}" type="presParOf" srcId="{DE737379-8A8F-4D44-A616-B03A671D9E02}" destId="{B0878B0F-CCDE-4978-8D6C-2FE1DCEADE93}" srcOrd="2" destOrd="0" presId="urn:microsoft.com/office/officeart/2005/8/layout/gear1"/>
    <dgm:cxn modelId="{99B6BA81-71C7-450D-85E0-6BA7BA0E37B2}" type="presParOf" srcId="{DE737379-8A8F-4D44-A616-B03A671D9E02}" destId="{5489F21E-B80D-4513-9479-5D58F2B2F6A9}" srcOrd="3" destOrd="0" presId="urn:microsoft.com/office/officeart/2005/8/layout/gear1"/>
    <dgm:cxn modelId="{EBE9EE70-AF9B-44E3-B21A-1819685A18EC}" type="presParOf" srcId="{DE737379-8A8F-4D44-A616-B03A671D9E02}" destId="{646CDAD6-09E0-457A-AFD7-7458F78C4806}" srcOrd="4" destOrd="0" presId="urn:microsoft.com/office/officeart/2005/8/layout/gear1"/>
    <dgm:cxn modelId="{9953C180-B33B-44C8-9F2D-98B9A7957595}" type="presParOf" srcId="{DE737379-8A8F-4D44-A616-B03A671D9E02}" destId="{0FECCE80-B7E0-4688-BF6E-D1ECF47A2CD9}" srcOrd="5" destOrd="0" presId="urn:microsoft.com/office/officeart/2005/8/layout/gear1"/>
    <dgm:cxn modelId="{1102CCCE-0FE8-49F2-8BCE-02E7BE78693A}" type="presParOf" srcId="{DE737379-8A8F-4D44-A616-B03A671D9E02}" destId="{033AF7E0-9153-4666-9E07-A4E009C93BD5}" srcOrd="6" destOrd="0" presId="urn:microsoft.com/office/officeart/2005/8/layout/gear1"/>
    <dgm:cxn modelId="{292C1B9C-97A8-4382-8E5C-B15098F1DEDF}" type="presParOf" srcId="{DE737379-8A8F-4D44-A616-B03A671D9E02}" destId="{A969A68C-F6BD-4DA2-8D37-D59CF921F922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70492B-4620-4B34-A588-05014978B2C6}">
      <dsp:nvSpPr>
        <dsp:cNvPr id="0" name=""/>
        <dsp:cNvSpPr/>
      </dsp:nvSpPr>
      <dsp:spPr>
        <a:xfrm>
          <a:off x="0" y="506528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AEAE7B-DB65-4E37-B598-563141FDC418}">
      <dsp:nvSpPr>
        <dsp:cNvPr id="0" name=""/>
        <dsp:cNvSpPr/>
      </dsp:nvSpPr>
      <dsp:spPr>
        <a:xfrm>
          <a:off x="525780" y="19448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學校總體課程架構</a:t>
          </a:r>
          <a:endParaRPr lang="zh-TW" altLang="en-US" sz="3300" kern="1200" dirty="0"/>
        </a:p>
      </dsp:txBody>
      <dsp:txXfrm>
        <a:off x="573335" y="67003"/>
        <a:ext cx="7265810" cy="879050"/>
      </dsp:txXfrm>
    </dsp:sp>
    <dsp:sp modelId="{25A481DF-EC1D-4253-AD9C-45835AFC9E47}">
      <dsp:nvSpPr>
        <dsp:cNvPr id="0" name=""/>
        <dsp:cNvSpPr/>
      </dsp:nvSpPr>
      <dsp:spPr>
        <a:xfrm>
          <a:off x="0" y="200340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A538D0-6CE6-48FD-A440-0EBD82EDFBA3}">
      <dsp:nvSpPr>
        <dsp:cNvPr id="0" name=""/>
        <dsp:cNvSpPr/>
      </dsp:nvSpPr>
      <dsp:spPr>
        <a:xfrm>
          <a:off x="525780" y="1516329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領域學習課程</a:t>
          </a:r>
          <a:endParaRPr lang="zh-TW" altLang="en-US" sz="3300" kern="1200" dirty="0"/>
        </a:p>
      </dsp:txBody>
      <dsp:txXfrm>
        <a:off x="573335" y="1563884"/>
        <a:ext cx="7265810" cy="879050"/>
      </dsp:txXfrm>
    </dsp:sp>
    <dsp:sp modelId="{00422996-F0FB-4CEC-A086-F6EC3C9AC4A3}">
      <dsp:nvSpPr>
        <dsp:cNvPr id="0" name=""/>
        <dsp:cNvSpPr/>
      </dsp:nvSpPr>
      <dsp:spPr>
        <a:xfrm>
          <a:off x="0" y="350028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A46A5E-C0EC-4195-B3D8-1CE7AD2074C0}">
      <dsp:nvSpPr>
        <dsp:cNvPr id="0" name=""/>
        <dsp:cNvSpPr/>
      </dsp:nvSpPr>
      <dsp:spPr>
        <a:xfrm>
          <a:off x="525780" y="3013209"/>
          <a:ext cx="7360920" cy="97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彈性課程</a:t>
          </a:r>
          <a:endParaRPr lang="zh-TW" altLang="en-US" sz="3300" kern="1200" dirty="0"/>
        </a:p>
      </dsp:txBody>
      <dsp:txXfrm>
        <a:off x="573335" y="3060764"/>
        <a:ext cx="7265810" cy="879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C8105D-714F-4998-BA44-15B2235473CA}">
      <dsp:nvSpPr>
        <dsp:cNvPr id="0" name=""/>
        <dsp:cNvSpPr/>
      </dsp:nvSpPr>
      <dsp:spPr>
        <a:xfrm>
          <a:off x="4206239" y="0"/>
          <a:ext cx="6309360" cy="13597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300" kern="1200" dirty="0" smtClean="0"/>
            <a:t>課程計畫與教材及學習資源</a:t>
          </a:r>
          <a:endParaRPr lang="zh-TW" altLang="en-US" sz="3300" kern="1200" dirty="0"/>
        </a:p>
      </dsp:txBody>
      <dsp:txXfrm>
        <a:off x="4206239" y="169974"/>
        <a:ext cx="5799438" cy="1019845"/>
      </dsp:txXfrm>
    </dsp:sp>
    <dsp:sp modelId="{6615DF60-4A1B-48E3-A7DC-0D74251A046F}">
      <dsp:nvSpPr>
        <dsp:cNvPr id="0" name=""/>
        <dsp:cNvSpPr/>
      </dsp:nvSpPr>
      <dsp:spPr>
        <a:xfrm>
          <a:off x="0" y="0"/>
          <a:ext cx="4206240" cy="13597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0" kern="1200" dirty="0" smtClean="0"/>
            <a:t>課程設計</a:t>
          </a:r>
          <a:endParaRPr lang="zh-TW" altLang="en-US" sz="5000" kern="1200" dirty="0"/>
        </a:p>
      </dsp:txBody>
      <dsp:txXfrm>
        <a:off x="66380" y="66380"/>
        <a:ext cx="4073480" cy="1227033"/>
      </dsp:txXfrm>
    </dsp:sp>
    <dsp:sp modelId="{B93F4DA6-B0D2-4CA7-BBE1-03034BD15B14}">
      <dsp:nvSpPr>
        <dsp:cNvPr id="0" name=""/>
        <dsp:cNvSpPr/>
      </dsp:nvSpPr>
      <dsp:spPr>
        <a:xfrm>
          <a:off x="4206239" y="1495772"/>
          <a:ext cx="6309360" cy="13597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300" kern="1200" dirty="0" smtClean="0"/>
            <a:t>準備措施及實施情形</a:t>
          </a:r>
          <a:endParaRPr lang="zh-TW" altLang="en-US" sz="3300" kern="1200" dirty="0"/>
        </a:p>
      </dsp:txBody>
      <dsp:txXfrm>
        <a:off x="4206239" y="1665746"/>
        <a:ext cx="5799438" cy="1019845"/>
      </dsp:txXfrm>
    </dsp:sp>
    <dsp:sp modelId="{E440E1BD-C4F9-4A81-B8D0-ACC4E35ED41E}">
      <dsp:nvSpPr>
        <dsp:cNvPr id="0" name=""/>
        <dsp:cNvSpPr/>
      </dsp:nvSpPr>
      <dsp:spPr>
        <a:xfrm>
          <a:off x="0" y="1495772"/>
          <a:ext cx="4206240" cy="13597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0" kern="1200" dirty="0" smtClean="0"/>
            <a:t>課程實施</a:t>
          </a:r>
          <a:endParaRPr lang="zh-TW" altLang="en-US" sz="5000" kern="1200" dirty="0"/>
        </a:p>
      </dsp:txBody>
      <dsp:txXfrm>
        <a:off x="66380" y="1562152"/>
        <a:ext cx="4073480" cy="1227033"/>
      </dsp:txXfrm>
    </dsp:sp>
    <dsp:sp modelId="{06380C65-B2A8-470F-97E7-5E2EA7D9E1A8}">
      <dsp:nvSpPr>
        <dsp:cNvPr id="0" name=""/>
        <dsp:cNvSpPr/>
      </dsp:nvSpPr>
      <dsp:spPr>
        <a:xfrm>
          <a:off x="4206240" y="2991544"/>
          <a:ext cx="6309360" cy="13597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300" kern="1200" dirty="0" smtClean="0"/>
            <a:t>學生多元學習成效</a:t>
          </a:r>
          <a:r>
            <a:rPr lang="en-US" altLang="zh-TW" sz="3300" kern="1200" dirty="0" smtClean="0"/>
            <a:t>(</a:t>
          </a:r>
          <a:r>
            <a:rPr lang="zh-TW" altLang="en-US" sz="3300" kern="1200" dirty="0" smtClean="0"/>
            <a:t>平時</a:t>
          </a:r>
          <a:r>
            <a:rPr lang="en-US" altLang="zh-TW" sz="3300" kern="1200" dirty="0" smtClean="0"/>
            <a:t>+</a:t>
          </a:r>
          <a:r>
            <a:rPr lang="zh-TW" altLang="en-US" sz="3300" kern="1200" dirty="0" smtClean="0"/>
            <a:t>定期</a:t>
          </a:r>
          <a:r>
            <a:rPr lang="en-US" altLang="zh-TW" sz="3300" kern="1200" dirty="0" smtClean="0"/>
            <a:t>)</a:t>
          </a:r>
          <a:endParaRPr lang="zh-TW" altLang="en-US" sz="3300" kern="1200" dirty="0"/>
        </a:p>
      </dsp:txBody>
      <dsp:txXfrm>
        <a:off x="4206240" y="3161518"/>
        <a:ext cx="5799438" cy="1019845"/>
      </dsp:txXfrm>
    </dsp:sp>
    <dsp:sp modelId="{40A36DE3-629F-43F9-80E3-6017A1BFC4E3}">
      <dsp:nvSpPr>
        <dsp:cNvPr id="0" name=""/>
        <dsp:cNvSpPr/>
      </dsp:nvSpPr>
      <dsp:spPr>
        <a:xfrm>
          <a:off x="0" y="2991544"/>
          <a:ext cx="4206240" cy="13597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0" kern="1200" dirty="0" smtClean="0"/>
            <a:t>課程效果</a:t>
          </a:r>
          <a:endParaRPr lang="zh-TW" altLang="en-US" sz="5000" kern="1200" dirty="0"/>
        </a:p>
      </dsp:txBody>
      <dsp:txXfrm>
        <a:off x="66380" y="3057924"/>
        <a:ext cx="4073480" cy="12270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4468CD-C612-416D-A53D-C93E523F8903}">
      <dsp:nvSpPr>
        <dsp:cNvPr id="0" name=""/>
        <dsp:cNvSpPr/>
      </dsp:nvSpPr>
      <dsp:spPr>
        <a:xfrm>
          <a:off x="51" y="230"/>
          <a:ext cx="10515497" cy="2037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500" kern="1200" dirty="0" smtClean="0"/>
            <a:t>課程評鑑</a:t>
          </a:r>
          <a:endParaRPr lang="zh-TW" altLang="en-US" sz="6500" kern="1200" dirty="0"/>
        </a:p>
      </dsp:txBody>
      <dsp:txXfrm>
        <a:off x="59729" y="59908"/>
        <a:ext cx="10396141" cy="1918209"/>
      </dsp:txXfrm>
    </dsp:sp>
    <dsp:sp modelId="{B1F44B75-0DA8-4476-9DD2-E1F0B04C1726}">
      <dsp:nvSpPr>
        <dsp:cNvPr id="0" name=""/>
        <dsp:cNvSpPr/>
      </dsp:nvSpPr>
      <dsp:spPr>
        <a:xfrm>
          <a:off x="51" y="2313542"/>
          <a:ext cx="1637927" cy="2037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分工合作</a:t>
          </a:r>
          <a:endParaRPr lang="zh-TW" altLang="en-US" sz="2800" kern="1200" dirty="0"/>
        </a:p>
      </dsp:txBody>
      <dsp:txXfrm>
        <a:off x="48024" y="2361515"/>
        <a:ext cx="1541981" cy="1941619"/>
      </dsp:txXfrm>
    </dsp:sp>
    <dsp:sp modelId="{06DA96F5-6B62-46F7-A1D9-60786E4C3844}">
      <dsp:nvSpPr>
        <dsp:cNvPr id="0" name=""/>
        <dsp:cNvSpPr/>
      </dsp:nvSpPr>
      <dsp:spPr>
        <a:xfrm>
          <a:off x="1775565" y="2313542"/>
          <a:ext cx="1637927" cy="2037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選定課程對象</a:t>
          </a:r>
          <a:endParaRPr lang="zh-TW" altLang="en-US" sz="2800" kern="1200" dirty="0"/>
        </a:p>
      </dsp:txBody>
      <dsp:txXfrm>
        <a:off x="1823538" y="2361515"/>
        <a:ext cx="1541981" cy="1941619"/>
      </dsp:txXfrm>
    </dsp:sp>
    <dsp:sp modelId="{10F719D9-D5BC-4E1F-8B36-C0E817FD76B0}">
      <dsp:nvSpPr>
        <dsp:cNvPr id="0" name=""/>
        <dsp:cNvSpPr/>
      </dsp:nvSpPr>
      <dsp:spPr>
        <a:xfrm>
          <a:off x="3551079" y="2313542"/>
          <a:ext cx="1637927" cy="2037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配合課程實施進程</a:t>
          </a:r>
          <a:endParaRPr lang="zh-TW" altLang="en-US" sz="2800" kern="1200" dirty="0"/>
        </a:p>
      </dsp:txBody>
      <dsp:txXfrm>
        <a:off x="3599052" y="2361515"/>
        <a:ext cx="1541981" cy="1941619"/>
      </dsp:txXfrm>
    </dsp:sp>
    <dsp:sp modelId="{014B80EB-9EDD-44FD-9623-64E66941F90E}">
      <dsp:nvSpPr>
        <dsp:cNvPr id="0" name=""/>
        <dsp:cNvSpPr/>
      </dsp:nvSpPr>
      <dsp:spPr>
        <a:xfrm>
          <a:off x="5326592" y="2313542"/>
          <a:ext cx="1637927" cy="2037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結合專業發展社群</a:t>
          </a:r>
          <a:endParaRPr lang="zh-TW" altLang="en-US" sz="2800" kern="1200" dirty="0"/>
        </a:p>
      </dsp:txBody>
      <dsp:txXfrm>
        <a:off x="5374565" y="2361515"/>
        <a:ext cx="1541981" cy="1941619"/>
      </dsp:txXfrm>
    </dsp:sp>
    <dsp:sp modelId="{B047ABE7-7F39-47B0-A2D3-8A4F81943026}">
      <dsp:nvSpPr>
        <dsp:cNvPr id="0" name=""/>
        <dsp:cNvSpPr/>
      </dsp:nvSpPr>
      <dsp:spPr>
        <a:xfrm>
          <a:off x="7102106" y="2313542"/>
          <a:ext cx="1637927" cy="2037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共同備課觀課議課</a:t>
          </a:r>
          <a:endParaRPr lang="zh-TW" altLang="en-US" sz="2800" kern="1200" dirty="0"/>
        </a:p>
      </dsp:txBody>
      <dsp:txXfrm>
        <a:off x="7150079" y="2361515"/>
        <a:ext cx="1541981" cy="1941619"/>
      </dsp:txXfrm>
    </dsp:sp>
    <dsp:sp modelId="{0676201F-5C87-4C22-A4F6-5EEDA8BE9439}">
      <dsp:nvSpPr>
        <dsp:cNvPr id="0" name=""/>
        <dsp:cNvSpPr/>
      </dsp:nvSpPr>
      <dsp:spPr>
        <a:xfrm>
          <a:off x="8877620" y="2313542"/>
          <a:ext cx="1637927" cy="2037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教學檔案評估</a:t>
          </a:r>
          <a:endParaRPr lang="zh-TW" altLang="en-US" sz="2800" kern="1200" dirty="0"/>
        </a:p>
      </dsp:txBody>
      <dsp:txXfrm>
        <a:off x="8925593" y="2361515"/>
        <a:ext cx="1541981" cy="19416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D11148-20B7-45DB-8035-22F840A59DA8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文件分析</a:t>
          </a:r>
          <a:endParaRPr lang="zh-TW" altLang="en-US" sz="3000" kern="1200" dirty="0"/>
        </a:p>
      </dsp:txBody>
      <dsp:txXfrm>
        <a:off x="3080" y="587032"/>
        <a:ext cx="2444055" cy="1466433"/>
      </dsp:txXfrm>
    </dsp:sp>
    <dsp:sp modelId="{07B55467-628B-470E-A4EE-6E6DED3DDFD2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內容分析</a:t>
          </a:r>
          <a:endParaRPr lang="zh-TW" altLang="en-US" sz="3000" kern="1200" dirty="0"/>
        </a:p>
      </dsp:txBody>
      <dsp:txXfrm>
        <a:off x="2691541" y="587032"/>
        <a:ext cx="2444055" cy="1466433"/>
      </dsp:txXfrm>
    </dsp:sp>
    <dsp:sp modelId="{325A39C6-2658-4D57-A8FC-B023FF20869F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訪談</a:t>
          </a:r>
          <a:endParaRPr lang="zh-TW" altLang="en-US" sz="3000" kern="1200" dirty="0"/>
        </a:p>
      </dsp:txBody>
      <dsp:txXfrm>
        <a:off x="5380002" y="587032"/>
        <a:ext cx="2444055" cy="1466433"/>
      </dsp:txXfrm>
    </dsp:sp>
    <dsp:sp modelId="{66023154-E7DE-4024-8CD4-3971055BD1AD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調查</a:t>
          </a:r>
          <a:endParaRPr lang="zh-TW" altLang="en-US" sz="3000" kern="1200" dirty="0"/>
        </a:p>
      </dsp:txBody>
      <dsp:txXfrm>
        <a:off x="8068463" y="587032"/>
        <a:ext cx="2444055" cy="1466433"/>
      </dsp:txXfrm>
    </dsp:sp>
    <dsp:sp modelId="{18765417-6A56-4914-88EE-06AD33D1DC26}">
      <dsp:nvSpPr>
        <dsp:cNvPr id="0" name=""/>
        <dsp:cNvSpPr/>
      </dsp:nvSpPr>
      <dsp:spPr>
        <a:xfrm>
          <a:off x="1347311" y="2297871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觀察</a:t>
          </a:r>
          <a:endParaRPr lang="zh-TW" altLang="en-US" sz="3000" kern="1200" dirty="0"/>
        </a:p>
      </dsp:txBody>
      <dsp:txXfrm>
        <a:off x="1347311" y="2297871"/>
        <a:ext cx="2444055" cy="1466433"/>
      </dsp:txXfrm>
    </dsp:sp>
    <dsp:sp modelId="{3BB3A3FA-FF70-4A3D-BBAD-D89FD83B6A49}">
      <dsp:nvSpPr>
        <dsp:cNvPr id="0" name=""/>
        <dsp:cNvSpPr/>
      </dsp:nvSpPr>
      <dsp:spPr>
        <a:xfrm>
          <a:off x="4035772" y="2297871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會議對話與討論</a:t>
          </a:r>
          <a:endParaRPr lang="zh-TW" altLang="en-US" sz="3000" kern="1200" dirty="0"/>
        </a:p>
      </dsp:txBody>
      <dsp:txXfrm>
        <a:off x="4035772" y="2297871"/>
        <a:ext cx="2444055" cy="1466433"/>
      </dsp:txXfrm>
    </dsp:sp>
    <dsp:sp modelId="{346CCA45-E350-459C-B257-E2E536F45C06}">
      <dsp:nvSpPr>
        <dsp:cNvPr id="0" name=""/>
        <dsp:cNvSpPr/>
      </dsp:nvSpPr>
      <dsp:spPr>
        <a:xfrm>
          <a:off x="6724233" y="2297871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多元化學習成就評量</a:t>
          </a:r>
          <a:endParaRPr lang="zh-TW" altLang="en-US" sz="3000" kern="1200" dirty="0"/>
        </a:p>
      </dsp:txBody>
      <dsp:txXfrm>
        <a:off x="6724233" y="2297871"/>
        <a:ext cx="2444055" cy="14664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4E681C-2F4A-4B29-85AC-5EDE2712E3F9}">
      <dsp:nvSpPr>
        <dsp:cNvPr id="0" name=""/>
        <dsp:cNvSpPr/>
      </dsp:nvSpPr>
      <dsp:spPr>
        <a:xfrm>
          <a:off x="3076494" y="-35872"/>
          <a:ext cx="4362611" cy="4362611"/>
        </a:xfrm>
        <a:prstGeom prst="circularArrow">
          <a:avLst>
            <a:gd name="adj1" fmla="val 5544"/>
            <a:gd name="adj2" fmla="val 330680"/>
            <a:gd name="adj3" fmla="val 14621941"/>
            <a:gd name="adj4" fmla="val 16889731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61FD4-6A0B-4688-A68D-B6E085CC8026}">
      <dsp:nvSpPr>
        <dsp:cNvPr id="0" name=""/>
        <dsp:cNvSpPr/>
      </dsp:nvSpPr>
      <dsp:spPr>
        <a:xfrm>
          <a:off x="4630098" y="1429"/>
          <a:ext cx="1255402" cy="627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/>
            <a:t>評鑑目的</a:t>
          </a:r>
          <a:endParaRPr lang="zh-TW" altLang="en-US" sz="1800" b="1" kern="1200" dirty="0"/>
        </a:p>
      </dsp:txBody>
      <dsp:txXfrm>
        <a:off x="4660740" y="32071"/>
        <a:ext cx="1194118" cy="566417"/>
      </dsp:txXfrm>
    </dsp:sp>
    <dsp:sp modelId="{794E1903-3BC3-4CB1-B737-F242D28B1C3E}">
      <dsp:nvSpPr>
        <dsp:cNvPr id="0" name=""/>
        <dsp:cNvSpPr/>
      </dsp:nvSpPr>
      <dsp:spPr>
        <a:xfrm>
          <a:off x="5945592" y="546324"/>
          <a:ext cx="1255402" cy="627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/>
            <a:t>評鑑對象</a:t>
          </a:r>
          <a:endParaRPr lang="zh-TW" altLang="en-US" sz="1800" b="1" kern="1200" dirty="0"/>
        </a:p>
      </dsp:txBody>
      <dsp:txXfrm>
        <a:off x="5976234" y="576966"/>
        <a:ext cx="1194118" cy="566417"/>
      </dsp:txXfrm>
    </dsp:sp>
    <dsp:sp modelId="{E2A66352-8FDE-4E0B-9508-F9864E7EEACA}">
      <dsp:nvSpPr>
        <dsp:cNvPr id="0" name=""/>
        <dsp:cNvSpPr/>
      </dsp:nvSpPr>
      <dsp:spPr>
        <a:xfrm>
          <a:off x="6490487" y="1861818"/>
          <a:ext cx="1255402" cy="627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/>
            <a:t>評鑑重點</a:t>
          </a:r>
          <a:endParaRPr lang="zh-TW" altLang="en-US" sz="1800" b="1" kern="1200" dirty="0"/>
        </a:p>
      </dsp:txBody>
      <dsp:txXfrm>
        <a:off x="6521129" y="1892460"/>
        <a:ext cx="1194118" cy="566417"/>
      </dsp:txXfrm>
    </dsp:sp>
    <dsp:sp modelId="{AF50921C-D205-4A73-8C14-9E8AA7C7A23C}">
      <dsp:nvSpPr>
        <dsp:cNvPr id="0" name=""/>
        <dsp:cNvSpPr/>
      </dsp:nvSpPr>
      <dsp:spPr>
        <a:xfrm>
          <a:off x="5945592" y="3177311"/>
          <a:ext cx="1255402" cy="627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/>
            <a:t>人員分工</a:t>
          </a:r>
          <a:endParaRPr lang="zh-TW" altLang="en-US" sz="2000" b="1" kern="1200" dirty="0"/>
        </a:p>
      </dsp:txBody>
      <dsp:txXfrm>
        <a:off x="5976234" y="3207953"/>
        <a:ext cx="1194118" cy="566417"/>
      </dsp:txXfrm>
    </dsp:sp>
    <dsp:sp modelId="{E04B7CFC-FDE9-47AC-8121-428003186B57}">
      <dsp:nvSpPr>
        <dsp:cNvPr id="0" name=""/>
        <dsp:cNvSpPr/>
      </dsp:nvSpPr>
      <dsp:spPr>
        <a:xfrm>
          <a:off x="4630098" y="3722207"/>
          <a:ext cx="1255402" cy="627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/>
            <a:t>資料蒐集方法</a:t>
          </a:r>
          <a:endParaRPr lang="zh-TW" altLang="en-US" sz="1800" b="1" kern="1200" dirty="0"/>
        </a:p>
      </dsp:txBody>
      <dsp:txXfrm>
        <a:off x="4660740" y="3752849"/>
        <a:ext cx="1194118" cy="566417"/>
      </dsp:txXfrm>
    </dsp:sp>
    <dsp:sp modelId="{7BA1E5D0-2733-400D-B707-8A8276B5A601}">
      <dsp:nvSpPr>
        <dsp:cNvPr id="0" name=""/>
        <dsp:cNvSpPr/>
      </dsp:nvSpPr>
      <dsp:spPr>
        <a:xfrm>
          <a:off x="3314605" y="3177311"/>
          <a:ext cx="1255402" cy="627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/>
            <a:t>工作時程</a:t>
          </a:r>
          <a:endParaRPr lang="zh-TW" altLang="en-US" sz="1800" b="1" kern="1200" dirty="0"/>
        </a:p>
      </dsp:txBody>
      <dsp:txXfrm>
        <a:off x="3345247" y="3207953"/>
        <a:ext cx="1194118" cy="566417"/>
      </dsp:txXfrm>
    </dsp:sp>
    <dsp:sp modelId="{62D793A1-472D-4409-A4CE-488DD916E5EF}">
      <dsp:nvSpPr>
        <dsp:cNvPr id="0" name=""/>
        <dsp:cNvSpPr/>
      </dsp:nvSpPr>
      <dsp:spPr>
        <a:xfrm>
          <a:off x="2769710" y="1861818"/>
          <a:ext cx="1255402" cy="627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/>
            <a:t>評鑑結果</a:t>
          </a:r>
          <a:endParaRPr lang="zh-TW" altLang="en-US" sz="1800" b="1" kern="1200" dirty="0"/>
        </a:p>
      </dsp:txBody>
      <dsp:txXfrm>
        <a:off x="2800352" y="1892460"/>
        <a:ext cx="1194118" cy="566417"/>
      </dsp:txXfrm>
    </dsp:sp>
    <dsp:sp modelId="{7F7F26A0-2D06-4C0B-B8D0-0F6FAEE3CC94}">
      <dsp:nvSpPr>
        <dsp:cNvPr id="0" name=""/>
        <dsp:cNvSpPr/>
      </dsp:nvSpPr>
      <dsp:spPr>
        <a:xfrm>
          <a:off x="3314605" y="546324"/>
          <a:ext cx="1255402" cy="6277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/>
            <a:t>結果運用</a:t>
          </a:r>
          <a:endParaRPr lang="zh-TW" altLang="en-US" sz="1800" b="1" kern="1200" dirty="0"/>
        </a:p>
      </dsp:txBody>
      <dsp:txXfrm>
        <a:off x="3345247" y="576966"/>
        <a:ext cx="1194118" cy="56641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C3C4EA-552F-4D6C-9F21-B09C04F3D7D9}">
      <dsp:nvSpPr>
        <dsp:cNvPr id="0" name=""/>
        <dsp:cNvSpPr/>
      </dsp:nvSpPr>
      <dsp:spPr>
        <a:xfrm>
          <a:off x="5040233" y="1522968"/>
          <a:ext cx="2393235" cy="2393235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改進</a:t>
          </a:r>
          <a:endParaRPr lang="zh-TW" altLang="en-US" sz="3000" kern="1200" dirty="0"/>
        </a:p>
      </dsp:txBody>
      <dsp:txXfrm>
        <a:off x="5521380" y="2083572"/>
        <a:ext cx="1430941" cy="1230172"/>
      </dsp:txXfrm>
    </dsp:sp>
    <dsp:sp modelId="{5489F21E-B80D-4513-9479-5D58F2B2F6A9}">
      <dsp:nvSpPr>
        <dsp:cNvPr id="0" name=""/>
        <dsp:cNvSpPr/>
      </dsp:nvSpPr>
      <dsp:spPr>
        <a:xfrm>
          <a:off x="3647804" y="957294"/>
          <a:ext cx="1740535" cy="174053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檢討</a:t>
          </a:r>
          <a:endParaRPr lang="zh-TW" altLang="en-US" sz="3000" kern="1200" dirty="0"/>
        </a:p>
      </dsp:txBody>
      <dsp:txXfrm>
        <a:off x="4085989" y="1398127"/>
        <a:ext cx="864165" cy="858869"/>
      </dsp:txXfrm>
    </dsp:sp>
    <dsp:sp modelId="{033AF7E0-9153-4666-9E07-A4E009C93BD5}">
      <dsp:nvSpPr>
        <dsp:cNvPr id="0" name=""/>
        <dsp:cNvSpPr/>
      </dsp:nvSpPr>
      <dsp:spPr>
        <a:xfrm>
          <a:off x="5155052" y="1113055"/>
          <a:ext cx="2943680" cy="2943680"/>
        </a:xfrm>
        <a:prstGeom prst="circularArrow">
          <a:avLst>
            <a:gd name="adj1" fmla="val 4878"/>
            <a:gd name="adj2" fmla="val 312630"/>
            <a:gd name="adj3" fmla="val 3154951"/>
            <a:gd name="adj4" fmla="val 15204676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69A68C-F6BD-4DA2-8D37-D59CF921F922}">
      <dsp:nvSpPr>
        <dsp:cNvPr id="0" name=""/>
        <dsp:cNvSpPr/>
      </dsp:nvSpPr>
      <dsp:spPr>
        <a:xfrm>
          <a:off x="3339559" y="571505"/>
          <a:ext cx="2225709" cy="222570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7151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479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555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818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3325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8871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712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172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267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770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8BDF-FFAD-4A1B-9F6A-5B799D06C272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622E-946D-4D52-A0B1-2441AE53AC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73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68BDF-FFAD-4A1B-9F6A-5B799D06C272}" type="datetimeFigureOut">
              <a:rPr lang="zh-TW" altLang="en-US" smtClean="0"/>
              <a:pPr/>
              <a:t>2021/12/9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C622E-946D-4D52-A0B1-2441AE53AC8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3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課程評鑑參考原則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31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對象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54688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973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層</a:t>
            </a:r>
            <a:r>
              <a:rPr lang="zh-TW" altLang="en-US" dirty="0"/>
              <a:t>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2611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923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實施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2242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763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方法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342772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3024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校訂課程評鑑計畫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6765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209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評鑑結果應用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修正課程計畫</a:t>
            </a:r>
            <a:endParaRPr lang="en-US" altLang="zh-TW" dirty="0" smtClean="0"/>
          </a:p>
          <a:p>
            <a:r>
              <a:rPr lang="zh-TW" altLang="en-US" dirty="0" smtClean="0"/>
              <a:t>改善課程實施條件設施</a:t>
            </a:r>
            <a:endParaRPr lang="en-US" altLang="zh-TW" dirty="0" smtClean="0"/>
          </a:p>
          <a:p>
            <a:r>
              <a:rPr lang="zh-TW" altLang="en-US" dirty="0" smtClean="0"/>
              <a:t>增進教師家長對課程品質之理解重視</a:t>
            </a:r>
            <a:endParaRPr lang="en-US" altLang="zh-TW" dirty="0" smtClean="0"/>
          </a:p>
          <a:p>
            <a:r>
              <a:rPr lang="zh-TW" altLang="en-US" dirty="0" smtClean="0"/>
              <a:t>教師教學調整</a:t>
            </a:r>
            <a:endParaRPr lang="en-US" altLang="zh-TW" dirty="0" smtClean="0"/>
          </a:p>
          <a:p>
            <a:r>
              <a:rPr lang="zh-TW" altLang="en-US" dirty="0" smtClean="0"/>
              <a:t>教師專業成長規劃</a:t>
            </a:r>
            <a:endParaRPr lang="en-US" altLang="zh-TW" dirty="0" smtClean="0"/>
          </a:p>
          <a:p>
            <a:r>
              <a:rPr lang="zh-TW" altLang="en-US" dirty="0" smtClean="0"/>
              <a:t>安排補救教學</a:t>
            </a:r>
            <a:r>
              <a:rPr lang="en-US" altLang="zh-TW" dirty="0" smtClean="0"/>
              <a:t>/</a:t>
            </a:r>
            <a:r>
              <a:rPr lang="zh-TW" altLang="en-US" dirty="0" smtClean="0"/>
              <a:t>學習輔導</a:t>
            </a:r>
            <a:endParaRPr lang="en-US" altLang="zh-TW" dirty="0" smtClean="0"/>
          </a:p>
          <a:p>
            <a:r>
              <a:rPr lang="zh-TW" altLang="en-US" dirty="0" smtClean="0"/>
              <a:t>激勵教師課程</a:t>
            </a:r>
            <a:r>
              <a:rPr lang="en-US" altLang="zh-TW" dirty="0" smtClean="0"/>
              <a:t>/</a:t>
            </a:r>
            <a:r>
              <a:rPr lang="zh-TW" altLang="en-US" dirty="0" smtClean="0"/>
              <a:t>教學創新</a:t>
            </a:r>
            <a:endParaRPr lang="en-US" altLang="zh-TW" dirty="0" smtClean="0"/>
          </a:p>
          <a:p>
            <a:r>
              <a:rPr lang="zh-TW" altLang="en-US" dirty="0" smtClean="0"/>
              <a:t>對課綱、課程政策及配套提供建議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5837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1406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5485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157</Words>
  <Application>Microsoft Office PowerPoint</Application>
  <PresentationFormat>寬螢幕</PresentationFormat>
  <Paragraphs>48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微軟正黑體</vt:lpstr>
      <vt:lpstr>Arial</vt:lpstr>
      <vt:lpstr>Franklin Gothic Book</vt:lpstr>
      <vt:lpstr>Franklin Gothic Medium</vt:lpstr>
      <vt:lpstr>Office 佈景主題</vt:lpstr>
      <vt:lpstr>課程評鑑參考原則</vt:lpstr>
      <vt:lpstr>對象</vt:lpstr>
      <vt:lpstr>層面</vt:lpstr>
      <vt:lpstr>實施</vt:lpstr>
      <vt:lpstr>方法</vt:lpstr>
      <vt:lpstr>校訂課程評鑑計畫</vt:lpstr>
      <vt:lpstr>評鑑結果應用</vt:lpstr>
      <vt:lpstr>PowerPoint 簡報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課程評鑑參考原則</dc:title>
  <dc:creator>username</dc:creator>
  <cp:lastModifiedBy>username</cp:lastModifiedBy>
  <cp:revision>12</cp:revision>
  <dcterms:created xsi:type="dcterms:W3CDTF">2021-12-08T00:27:23Z</dcterms:created>
  <dcterms:modified xsi:type="dcterms:W3CDTF">2021-12-09T04:32:37Z</dcterms:modified>
</cp:coreProperties>
</file>